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511" r:id="rId3"/>
    <p:sldId id="675" r:id="rId4"/>
    <p:sldId id="310" r:id="rId5"/>
    <p:sldId id="676" r:id="rId6"/>
    <p:sldId id="677" r:id="rId7"/>
    <p:sldId id="678" r:id="rId8"/>
    <p:sldId id="680" r:id="rId9"/>
    <p:sldId id="681" r:id="rId10"/>
    <p:sldId id="672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0" d="100"/>
          <a:sy n="80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D93FA500-0F0C-4B0C-A95A-16FE7B529A99}"/>
    <pc:docChg chg="undo custSel addSld delSld modSld sldOrd">
      <pc:chgData name="Siniša Vuksan" userId="3af124f9-b8e7-46e3-9422-21ae1d17ac0b" providerId="ADAL" clId="{D93FA500-0F0C-4B0C-A95A-16FE7B529A99}" dt="2022-02-25T08:53:36.265" v="2627" actId="113"/>
      <pc:docMkLst>
        <pc:docMk/>
      </pc:docMkLst>
      <pc:sldChg chg="modSp">
        <pc:chgData name="Siniša Vuksan" userId="3af124f9-b8e7-46e3-9422-21ae1d17ac0b" providerId="ADAL" clId="{D93FA500-0F0C-4B0C-A95A-16FE7B529A99}" dt="2022-02-25T07:32:41.861" v="13" actId="5793"/>
        <pc:sldMkLst>
          <pc:docMk/>
          <pc:sldMk cId="1473559465" sldId="256"/>
        </pc:sldMkLst>
        <pc:spChg chg="mod">
          <ac:chgData name="Siniša Vuksan" userId="3af124f9-b8e7-46e3-9422-21ae1d17ac0b" providerId="ADAL" clId="{D93FA500-0F0C-4B0C-A95A-16FE7B529A99}" dt="2022-02-25T07:32:41.861" v="13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D93FA500-0F0C-4B0C-A95A-16FE7B529A99}" dt="2022-02-25T08:10:58.123" v="1088" actId="47"/>
        <pc:sldMkLst>
          <pc:docMk/>
          <pc:sldMk cId="2732866877" sldId="257"/>
        </pc:sldMkLst>
      </pc:sldChg>
      <pc:sldChg chg="del">
        <pc:chgData name="Siniša Vuksan" userId="3af124f9-b8e7-46e3-9422-21ae1d17ac0b" providerId="ADAL" clId="{D93FA500-0F0C-4B0C-A95A-16FE7B529A99}" dt="2022-02-25T08:10:58.643" v="1089" actId="47"/>
        <pc:sldMkLst>
          <pc:docMk/>
          <pc:sldMk cId="2317670766" sldId="258"/>
        </pc:sldMkLst>
      </pc:sldChg>
      <pc:sldChg chg="del">
        <pc:chgData name="Siniša Vuksan" userId="3af124f9-b8e7-46e3-9422-21ae1d17ac0b" providerId="ADAL" clId="{D93FA500-0F0C-4B0C-A95A-16FE7B529A99}" dt="2022-02-25T08:10:59.128" v="1090" actId="47"/>
        <pc:sldMkLst>
          <pc:docMk/>
          <pc:sldMk cId="2506151885" sldId="263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7:37:25.931" v="232"/>
        <pc:sldMkLst>
          <pc:docMk/>
          <pc:sldMk cId="23558642" sldId="614"/>
        </pc:sldMkLst>
        <pc:spChg chg="mod">
          <ac:chgData name="Siniša Vuksan" userId="3af124f9-b8e7-46e3-9422-21ae1d17ac0b" providerId="ADAL" clId="{D93FA500-0F0C-4B0C-A95A-16FE7B529A99}" dt="2022-02-25T07:37:20.272" v="230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7:33:12.241" v="20" actId="20577"/>
          <ac:spMkLst>
            <pc:docMk/>
            <pc:sldMk cId="23558642" sldId="614"/>
            <ac:spMk id="7" creationId="{0256D9EB-C20B-45FA-9F3D-124012366C9E}"/>
          </ac:spMkLst>
        </pc:spChg>
        <pc:spChg chg="del mod">
          <ac:chgData name="Siniša Vuksan" userId="3af124f9-b8e7-46e3-9422-21ae1d17ac0b" providerId="ADAL" clId="{D93FA500-0F0C-4B0C-A95A-16FE7B529A99}" dt="2022-02-25T07:34:48.484" v="23" actId="478"/>
          <ac:spMkLst>
            <pc:docMk/>
            <pc:sldMk cId="23558642" sldId="614"/>
            <ac:spMk id="8" creationId="{C5357371-4897-46D0-843F-BD811E544FF2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9" creationId="{C4B7D9BA-70D3-4C57-8E6F-F9B410E695A0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0" creationId="{7DA0C397-E231-49E2-BFCD-E047A5545431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1" creationId="{860911DC-AA27-4734-B12E-8729F104033A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2" creationId="{442D4846-1D6F-4929-86BE-B46BACA2E3B4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D93FA500-0F0C-4B0C-A95A-16FE7B529A99}" dt="2022-02-25T07:37:14.518" v="229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7:33:47.396" v="21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93FA500-0F0C-4B0C-A95A-16FE7B529A99}" dt="2022-02-25T07:35:40.112" v="30" actId="478"/>
          <ac:picMkLst>
            <pc:docMk/>
            <pc:sldMk cId="23558642" sldId="614"/>
            <ac:picMk id="5" creationId="{19CAD641-40E4-47A4-A24F-CEA71A2BF035}"/>
          </ac:picMkLst>
        </pc:picChg>
      </pc:sldChg>
      <pc:sldChg chg="modSp del mod">
        <pc:chgData name="Siniša Vuksan" userId="3af124f9-b8e7-46e3-9422-21ae1d17ac0b" providerId="ADAL" clId="{D93FA500-0F0C-4B0C-A95A-16FE7B529A99}" dt="2022-02-25T08:39:00.732" v="1933" actId="47"/>
        <pc:sldMkLst>
          <pc:docMk/>
          <pc:sldMk cId="1578966495" sldId="615"/>
        </pc:sldMkLst>
        <pc:picChg chg="mod">
          <ac:chgData name="Siniša Vuksan" userId="3af124f9-b8e7-46e3-9422-21ae1d17ac0b" providerId="ADAL" clId="{D93FA500-0F0C-4B0C-A95A-16FE7B529A99}" dt="2022-02-25T07:37:30.488" v="233" actId="1076"/>
          <ac:picMkLst>
            <pc:docMk/>
            <pc:sldMk cId="1578966495" sldId="61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93FA500-0F0C-4B0C-A95A-16FE7B529A99}" dt="2022-02-25T08:39:01.548" v="1934" actId="47"/>
        <pc:sldMkLst>
          <pc:docMk/>
          <pc:sldMk cId="1172326979" sldId="623"/>
        </pc:sldMkLst>
      </pc:sldChg>
      <pc:sldChg chg="del">
        <pc:chgData name="Siniša Vuksan" userId="3af124f9-b8e7-46e3-9422-21ae1d17ac0b" providerId="ADAL" clId="{D93FA500-0F0C-4B0C-A95A-16FE7B529A99}" dt="2022-02-25T08:39:02.567" v="1935" actId="47"/>
        <pc:sldMkLst>
          <pc:docMk/>
          <pc:sldMk cId="2244744392" sldId="624"/>
        </pc:sldMkLst>
      </pc:sldChg>
      <pc:sldChg chg="del">
        <pc:chgData name="Siniša Vuksan" userId="3af124f9-b8e7-46e3-9422-21ae1d17ac0b" providerId="ADAL" clId="{D93FA500-0F0C-4B0C-A95A-16FE7B529A99}" dt="2022-02-25T08:10:57.604" v="1087" actId="47"/>
        <pc:sldMkLst>
          <pc:docMk/>
          <pc:sldMk cId="1436891660" sldId="625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8:52:59.823" v="2625" actId="20577"/>
        <pc:sldMkLst>
          <pc:docMk/>
          <pc:sldMk cId="2927421875" sldId="627"/>
        </pc:sldMkLst>
        <pc:spChg chg="mod">
          <ac:chgData name="Siniša Vuksan" userId="3af124f9-b8e7-46e3-9422-21ae1d17ac0b" providerId="ADAL" clId="{D93FA500-0F0C-4B0C-A95A-16FE7B529A99}" dt="2022-02-25T08:41:08.244" v="2064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39:48.165" v="1948" actId="20577"/>
          <ac:spMkLst>
            <pc:docMk/>
            <pc:sldMk cId="2927421875" sldId="6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42:25.708" v="2197" actId="20577"/>
          <ac:spMkLst>
            <pc:docMk/>
            <pc:sldMk cId="2927421875" sldId="627"/>
            <ac:spMk id="11" creationId="{BC838258-F43A-4880-A6BE-73D5B8FE4E32}"/>
          </ac:spMkLst>
        </pc:spChg>
        <pc:spChg chg="add mod">
          <ac:chgData name="Siniša Vuksan" userId="3af124f9-b8e7-46e3-9422-21ae1d17ac0b" providerId="ADAL" clId="{D93FA500-0F0C-4B0C-A95A-16FE7B529A99}" dt="2022-02-25T08:42:44.482" v="2247" actId="20577"/>
          <ac:spMkLst>
            <pc:docMk/>
            <pc:sldMk cId="2927421875" sldId="627"/>
            <ac:spMk id="12" creationId="{C01F1E39-D2FA-4F68-8381-404924FAB894}"/>
          </ac:spMkLst>
        </pc:spChg>
        <pc:spChg chg="add mod">
          <ac:chgData name="Siniša Vuksan" userId="3af124f9-b8e7-46e3-9422-21ae1d17ac0b" providerId="ADAL" clId="{D93FA500-0F0C-4B0C-A95A-16FE7B529A99}" dt="2022-02-25T08:52:59.823" v="2625" actId="20577"/>
          <ac:spMkLst>
            <pc:docMk/>
            <pc:sldMk cId="2927421875" sldId="627"/>
            <ac:spMk id="13" creationId="{13B20B47-6AB3-4FAD-831F-441EB4683DAB}"/>
          </ac:spMkLst>
        </pc:spChg>
        <pc:spChg chg="del">
          <ac:chgData name="Siniša Vuksan" userId="3af124f9-b8e7-46e3-9422-21ae1d17ac0b" providerId="ADAL" clId="{D93FA500-0F0C-4B0C-A95A-16FE7B529A99}" dt="2022-02-25T08:11:07.073" v="1092" actId="478"/>
          <ac:spMkLst>
            <pc:docMk/>
            <pc:sldMk cId="2927421875" sldId="627"/>
            <ac:spMk id="14" creationId="{7AE0DD14-BCA6-4000-BBC2-AED4C23F601C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5" creationId="{6B7EEC5F-7EBC-4C25-AE2F-74A72C8BC8A2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6" creationId="{3661F2EE-D0F3-434A-BB86-A0050428C275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7" creationId="{D6A9B222-634A-4A10-AE4D-4CAF73EA5D0F}"/>
          </ac:spMkLst>
        </pc:spChg>
        <pc:spChg chg="add mod">
          <ac:chgData name="Siniša Vuksan" userId="3af124f9-b8e7-46e3-9422-21ae1d17ac0b" providerId="ADAL" clId="{D93FA500-0F0C-4B0C-A95A-16FE7B529A99}" dt="2022-02-25T08:43:55.229" v="2371" actId="20577"/>
          <ac:spMkLst>
            <pc:docMk/>
            <pc:sldMk cId="2927421875" sldId="627"/>
            <ac:spMk id="18" creationId="{DC3A48BB-FCD7-4358-ADF5-4B70049D7A09}"/>
          </ac:spMkLst>
        </pc:spChg>
        <pc:spChg chg="mod">
          <ac:chgData name="Siniša Vuksan" userId="3af124f9-b8e7-46e3-9422-21ae1d17ac0b" providerId="ADAL" clId="{D93FA500-0F0C-4B0C-A95A-16FE7B529A99}" dt="2022-02-25T08:41:38.684" v="2127" actId="20577"/>
          <ac:spMkLst>
            <pc:docMk/>
            <pc:sldMk cId="2927421875" sldId="627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40:33.645" v="1955" actId="1076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39:24.678" v="1942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D93FA500-0F0C-4B0C-A95A-16FE7B529A99}" dt="2022-02-25T08:51:31.783" v="2624" actId="20577"/>
        <pc:sldMkLst>
          <pc:docMk/>
          <pc:sldMk cId="2985188282" sldId="628"/>
        </pc:sldMkLst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6" creationId="{32C86334-D946-45A8-A9F1-EC34CAE12455}"/>
          </ac:spMkLst>
        </pc:spChg>
        <pc:spChg chg="add mod">
          <ac:chgData name="Siniša Vuksan" userId="3af124f9-b8e7-46e3-9422-21ae1d17ac0b" providerId="ADAL" clId="{D93FA500-0F0C-4B0C-A95A-16FE7B529A99}" dt="2022-02-25T08:48:24.618" v="2543" actId="1076"/>
          <ac:spMkLst>
            <pc:docMk/>
            <pc:sldMk cId="2985188282" sldId="628"/>
            <ac:spMk id="10" creationId="{F4C2DD31-0A1D-4420-BA29-AA7C8C128614}"/>
          </ac:spMkLst>
        </pc:spChg>
        <pc:spChg chg="add mod">
          <ac:chgData name="Siniša Vuksan" userId="3af124f9-b8e7-46e3-9422-21ae1d17ac0b" providerId="ADAL" clId="{D93FA500-0F0C-4B0C-A95A-16FE7B529A99}" dt="2022-02-25T08:46:33.073" v="2506" actId="20577"/>
          <ac:spMkLst>
            <pc:docMk/>
            <pc:sldMk cId="2985188282" sldId="628"/>
            <ac:spMk id="11" creationId="{37EEF487-99C7-422E-A53B-11B85C517539}"/>
          </ac:spMkLst>
        </pc:spChg>
        <pc:spChg chg="add mod">
          <ac:chgData name="Siniša Vuksan" userId="3af124f9-b8e7-46e3-9422-21ae1d17ac0b" providerId="ADAL" clId="{D93FA500-0F0C-4B0C-A95A-16FE7B529A99}" dt="2022-02-25T08:46:43.373" v="2511" actId="20577"/>
          <ac:spMkLst>
            <pc:docMk/>
            <pc:sldMk cId="2985188282" sldId="628"/>
            <ac:spMk id="12" creationId="{F681BA05-005D-4E5E-BBA4-8E594535F49F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8" creationId="{F3FDC2CB-2B5A-4C24-97F7-6A4C458CD520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9" creationId="{F0F31794-1A66-4AEB-860F-8AEDF0190BD3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0" creationId="{B6C493EC-6A4A-4891-8C8A-D551D1C86A37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D93FA500-0F0C-4B0C-A95A-16FE7B529A99}" dt="2022-02-25T08:45:17.306" v="2491" actId="20577"/>
          <ac:spMkLst>
            <pc:docMk/>
            <pc:sldMk cId="2985188282" sldId="628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51:31.783" v="2624" actId="20577"/>
          <ac:spMkLst>
            <pc:docMk/>
            <pc:sldMk cId="2985188282" sldId="628"/>
            <ac:spMk id="25" creationId="{13B641B2-2780-4B23-97C7-286AD3C7D087}"/>
          </ac:spMkLst>
        </pc:spChg>
        <pc:picChg chg="mod">
          <ac:chgData name="Siniša Vuksan" userId="3af124f9-b8e7-46e3-9422-21ae1d17ac0b" providerId="ADAL" clId="{D93FA500-0F0C-4B0C-A95A-16FE7B529A99}" dt="2022-02-25T08:39:35.449" v="1945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44:34.494" v="2378" actId="1076"/>
          <ac:picMkLst>
            <pc:docMk/>
            <pc:sldMk cId="2985188282" sldId="628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49:11.604" v="2572" actId="1038"/>
          <ac:picMkLst>
            <pc:docMk/>
            <pc:sldMk cId="2985188282" sldId="628"/>
            <ac:picMk id="15" creationId="{36ED0802-3316-4849-B5C9-2C8205ECA9D3}"/>
          </ac:picMkLst>
        </pc:picChg>
        <pc:picChg chg="add mod">
          <ac:chgData name="Siniša Vuksan" userId="3af124f9-b8e7-46e3-9422-21ae1d17ac0b" providerId="ADAL" clId="{D93FA500-0F0C-4B0C-A95A-16FE7B529A99}" dt="2022-02-25T08:50:31.486" v="2582" actId="1076"/>
          <ac:picMkLst>
            <pc:docMk/>
            <pc:sldMk cId="2985188282" sldId="628"/>
            <ac:picMk id="17" creationId="{C403351E-C423-45E0-90FB-65E6EBD65232}"/>
          </ac:picMkLst>
        </pc:picChg>
        <pc:picChg chg="add del mod">
          <ac:chgData name="Siniša Vuksan" userId="3af124f9-b8e7-46e3-9422-21ae1d17ac0b" providerId="ADAL" clId="{D93FA500-0F0C-4B0C-A95A-16FE7B529A99}" dt="2022-02-25T08:51:01.105" v="2596" actId="478"/>
          <ac:picMkLst>
            <pc:docMk/>
            <pc:sldMk cId="2985188282" sldId="628"/>
            <ac:picMk id="23" creationId="{DD8B17DF-F393-4A1C-8F9B-AC476874FC84}"/>
          </ac:picMkLst>
        </pc:picChg>
        <pc:picChg chg="add mod">
          <ac:chgData name="Siniša Vuksan" userId="3af124f9-b8e7-46e3-9422-21ae1d17ac0b" providerId="ADAL" clId="{D93FA500-0F0C-4B0C-A95A-16FE7B529A99}" dt="2022-02-25T08:51:17.915" v="2614" actId="1038"/>
          <ac:picMkLst>
            <pc:docMk/>
            <pc:sldMk cId="2985188282" sldId="628"/>
            <ac:picMk id="24" creationId="{00174D0C-D553-4CB5-900B-6F79D2C6560F}"/>
          </ac:picMkLst>
        </pc:picChg>
        <pc:picChg chg="add mod">
          <ac:chgData name="Siniša Vuksan" userId="3af124f9-b8e7-46e3-9422-21ae1d17ac0b" providerId="ADAL" clId="{D93FA500-0F0C-4B0C-A95A-16FE7B529A99}" dt="2022-02-25T08:50:58.235" v="2595" actId="1038"/>
          <ac:picMkLst>
            <pc:docMk/>
            <pc:sldMk cId="2985188282" sldId="628"/>
            <ac:picMk id="1026" creationId="{AA69E1CA-755B-4EC0-B109-CDAC6795F3E7}"/>
          </ac:picMkLst>
        </pc:picChg>
        <pc:picChg chg="add mod">
          <ac:chgData name="Siniša Vuksan" userId="3af124f9-b8e7-46e3-9422-21ae1d17ac0b" providerId="ADAL" clId="{D93FA500-0F0C-4B0C-A95A-16FE7B529A99}" dt="2022-02-25T08:48:45.511" v="2559" actId="1038"/>
          <ac:picMkLst>
            <pc:docMk/>
            <pc:sldMk cId="2985188282" sldId="628"/>
            <ac:picMk id="1028" creationId="{A78C6C1E-083A-432A-A9D7-77AB5FBA5D9F}"/>
          </ac:picMkLst>
        </pc:picChg>
        <pc:picChg chg="add mod">
          <ac:chgData name="Siniša Vuksan" userId="3af124f9-b8e7-46e3-9422-21ae1d17ac0b" providerId="ADAL" clId="{D93FA500-0F0C-4B0C-A95A-16FE7B529A99}" dt="2022-02-25T08:50:16.427" v="2578" actId="1076"/>
          <ac:picMkLst>
            <pc:docMk/>
            <pc:sldMk cId="2985188282" sldId="628"/>
            <ac:picMk id="1030" creationId="{CA696E7E-3C71-456D-849D-82B43FE3B34B}"/>
          </ac:picMkLst>
        </pc:picChg>
      </pc:sldChg>
      <pc:sldChg chg="del">
        <pc:chgData name="Siniša Vuksan" userId="3af124f9-b8e7-46e3-9422-21ae1d17ac0b" providerId="ADAL" clId="{D93FA500-0F0C-4B0C-A95A-16FE7B529A99}" dt="2022-02-25T08:39:06.528" v="1936" actId="47"/>
        <pc:sldMkLst>
          <pc:docMk/>
          <pc:sldMk cId="1391353108" sldId="629"/>
        </pc:sldMkLst>
      </pc:sldChg>
      <pc:sldChg chg="del">
        <pc:chgData name="Siniša Vuksan" userId="3af124f9-b8e7-46e3-9422-21ae1d17ac0b" providerId="ADAL" clId="{D93FA500-0F0C-4B0C-A95A-16FE7B529A99}" dt="2022-02-25T08:39:06.991" v="1937" actId="47"/>
        <pc:sldMkLst>
          <pc:docMk/>
          <pc:sldMk cId="2863574822" sldId="630"/>
        </pc:sldMkLst>
      </pc:sldChg>
      <pc:sldChg chg="delSp modSp mod ord delAnim modAnim">
        <pc:chgData name="Siniša Vuksan" userId="3af124f9-b8e7-46e3-9422-21ae1d17ac0b" providerId="ADAL" clId="{D93FA500-0F0C-4B0C-A95A-16FE7B529A99}" dt="2022-02-25T08:34:12.815" v="1932" actId="14100"/>
        <pc:sldMkLst>
          <pc:docMk/>
          <pc:sldMk cId="2598656820" sldId="631"/>
        </pc:sldMkLst>
        <pc:spChg chg="del">
          <ac:chgData name="Siniša Vuksan" userId="3af124f9-b8e7-46e3-9422-21ae1d17ac0b" providerId="ADAL" clId="{D93FA500-0F0C-4B0C-A95A-16FE7B529A99}" dt="2022-02-25T08:31:09.714" v="1712" actId="478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D93FA500-0F0C-4B0C-A95A-16FE7B529A99}" dt="2022-02-25T08:34:12.815" v="1932" actId="14100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31:05.366" v="1710" actId="14826"/>
          <ac:picMkLst>
            <pc:docMk/>
            <pc:sldMk cId="2598656820" sldId="63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31:22.979" v="1722" actId="14100"/>
          <ac:picMkLst>
            <pc:docMk/>
            <pc:sldMk cId="2598656820" sldId="631"/>
            <ac:picMk id="5" creationId="{5A097636-93C0-44AD-9305-E3601ADCA557}"/>
          </ac:picMkLst>
        </pc:picChg>
      </pc:sldChg>
      <pc:sldChg chg="del">
        <pc:chgData name="Siniša Vuksan" userId="3af124f9-b8e7-46e3-9422-21ae1d17ac0b" providerId="ADAL" clId="{D93FA500-0F0C-4B0C-A95A-16FE7B529A99}" dt="2022-02-25T08:39:07.376" v="1938" actId="47"/>
        <pc:sldMkLst>
          <pc:docMk/>
          <pc:sldMk cId="4019958397" sldId="633"/>
        </pc:sldMkLst>
      </pc:sldChg>
      <pc:sldChg chg="del">
        <pc:chgData name="Siniša Vuksan" userId="3af124f9-b8e7-46e3-9422-21ae1d17ac0b" providerId="ADAL" clId="{D93FA500-0F0C-4B0C-A95A-16FE7B529A99}" dt="2022-02-25T08:39:07.820" v="1939" actId="47"/>
        <pc:sldMkLst>
          <pc:docMk/>
          <pc:sldMk cId="697974497" sldId="634"/>
        </pc:sldMkLst>
      </pc:sldChg>
      <pc:sldChg chg="del">
        <pc:chgData name="Siniša Vuksan" userId="3af124f9-b8e7-46e3-9422-21ae1d17ac0b" providerId="ADAL" clId="{D93FA500-0F0C-4B0C-A95A-16FE7B529A99}" dt="2022-02-25T08:39:08.243" v="1940" actId="47"/>
        <pc:sldMkLst>
          <pc:docMk/>
          <pc:sldMk cId="3845613324" sldId="635"/>
        </pc:sldMkLst>
      </pc:sldChg>
      <pc:sldChg chg="del">
        <pc:chgData name="Siniša Vuksan" userId="3af124f9-b8e7-46e3-9422-21ae1d17ac0b" providerId="ADAL" clId="{D93FA500-0F0C-4B0C-A95A-16FE7B529A99}" dt="2022-02-25T08:39:08.720" v="1941" actId="47"/>
        <pc:sldMkLst>
          <pc:docMk/>
          <pc:sldMk cId="2380172497" sldId="636"/>
        </pc:sldMkLst>
      </pc:sldChg>
      <pc:sldChg chg="delSp new del mod">
        <pc:chgData name="Siniša Vuksan" userId="3af124f9-b8e7-46e3-9422-21ae1d17ac0b" providerId="ADAL" clId="{D93FA500-0F0C-4B0C-A95A-16FE7B529A99}" dt="2022-02-25T08:44:03.053" v="2374" actId="47"/>
        <pc:sldMkLst>
          <pc:docMk/>
          <pc:sldMk cId="2129991657" sldId="637"/>
        </pc:sldMkLst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2" creationId="{B763528A-6BFD-44B8-A5C6-DAEC4A8AF7B7}"/>
          </ac:spMkLst>
        </pc:spChg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3" creationId="{D94DD79B-CF8A-4E41-903B-DAB7BF905012}"/>
          </ac:spMkLst>
        </pc:spChg>
      </pc:sldChg>
      <pc:sldChg chg="addSp delSp modSp add mod ord addAnim delAnim modAnim">
        <pc:chgData name="Siniša Vuksan" userId="3af124f9-b8e7-46e3-9422-21ae1d17ac0b" providerId="ADAL" clId="{D93FA500-0F0C-4B0C-A95A-16FE7B529A99}" dt="2022-02-25T07:42:28.167" v="341"/>
        <pc:sldMkLst>
          <pc:docMk/>
          <pc:sldMk cId="1104683076" sldId="638"/>
        </pc:sldMkLst>
        <pc:spChg chg="mod">
          <ac:chgData name="Siniša Vuksan" userId="3af124f9-b8e7-46e3-9422-21ae1d17ac0b" providerId="ADAL" clId="{D93FA500-0F0C-4B0C-A95A-16FE7B529A99}" dt="2022-02-25T07:40:25.504" v="276" actId="14100"/>
          <ac:spMkLst>
            <pc:docMk/>
            <pc:sldMk cId="1104683076" sldId="638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37:53.036" v="238" actId="478"/>
          <ac:spMkLst>
            <pc:docMk/>
            <pc:sldMk cId="1104683076" sldId="638"/>
            <ac:spMk id="9" creationId="{F7A6F725-7CF3-4CA9-A832-1C503E886ADF}"/>
          </ac:spMkLst>
        </pc:spChg>
        <pc:spChg chg="add del mod">
          <ac:chgData name="Siniša Vuksan" userId="3af124f9-b8e7-46e3-9422-21ae1d17ac0b" providerId="ADAL" clId="{D93FA500-0F0C-4B0C-A95A-16FE7B529A99}" dt="2022-02-25T07:42:19.905" v="339" actId="1036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40:18.262" v="274" actId="14100"/>
          <ac:picMkLst>
            <pc:docMk/>
            <pc:sldMk cId="1104683076" sldId="6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93FA500-0F0C-4B0C-A95A-16FE7B529A99}" dt="2022-02-25T07:37:48.012" v="237" actId="14826"/>
          <ac:picMkLst>
            <pc:docMk/>
            <pc:sldMk cId="1104683076" sldId="63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7:42:15.300" v="321" actId="1076"/>
          <ac:picMkLst>
            <pc:docMk/>
            <pc:sldMk cId="1104683076" sldId="638"/>
            <ac:picMk id="10" creationId="{299109C4-280A-4BFA-8BE2-CFBA7C8C065C}"/>
          </ac:picMkLst>
        </pc:picChg>
      </pc:sldChg>
      <pc:sldChg chg="delSp modSp add mod ord delAnim modAnim">
        <pc:chgData name="Siniša Vuksan" userId="3af124f9-b8e7-46e3-9422-21ae1d17ac0b" providerId="ADAL" clId="{D93FA500-0F0C-4B0C-A95A-16FE7B529A99}" dt="2022-02-25T08:53:36.265" v="2627" actId="113"/>
        <pc:sldMkLst>
          <pc:docMk/>
          <pc:sldMk cId="4146069810" sldId="639"/>
        </pc:sldMkLst>
        <pc:spChg chg="mod">
          <ac:chgData name="Siniša Vuksan" userId="3af124f9-b8e7-46e3-9422-21ae1d17ac0b" providerId="ADAL" clId="{D93FA500-0F0C-4B0C-A95A-16FE7B529A99}" dt="2022-02-25T08:53:36.265" v="2627" actId="113"/>
          <ac:spMkLst>
            <pc:docMk/>
            <pc:sldMk cId="4146069810" sldId="639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42:48.797" v="344" actId="478"/>
          <ac:spMkLst>
            <pc:docMk/>
            <pc:sldMk cId="4146069810" sldId="639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52:18.055" v="351" actId="1076"/>
          <ac:picMkLst>
            <pc:docMk/>
            <pc:sldMk cId="4146069810" sldId="639"/>
            <ac:picMk id="2" creationId="{B69E1C10-ACFD-49C4-B019-6B92ED78F85E}"/>
          </ac:picMkLst>
        </pc:picChg>
        <pc:picChg chg="del">
          <ac:chgData name="Siniša Vuksan" userId="3af124f9-b8e7-46e3-9422-21ae1d17ac0b" providerId="ADAL" clId="{D93FA500-0F0C-4B0C-A95A-16FE7B529A99}" dt="2022-02-25T07:42:46.457" v="343" actId="478"/>
          <ac:picMkLst>
            <pc:docMk/>
            <pc:sldMk cId="4146069810" sldId="639"/>
            <ac:picMk id="10" creationId="{299109C4-280A-4BFA-8BE2-CFBA7C8C065C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0:49.631" v="1086"/>
        <pc:sldMkLst>
          <pc:docMk/>
          <pc:sldMk cId="1760413153" sldId="640"/>
        </pc:sldMkLst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7" creationId="{E03748C9-6A62-429F-8ED6-EB1BB85580AE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8" creationId="{BE2EEB54-F159-44A0-9F4D-34AE7AB0A093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9" creationId="{6402555F-D1AA-4A4F-B09C-A3F846E28019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0" creationId="{FBE83E29-11F7-4022-B56E-2AB687CE9BBB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1" creationId="{D58E10E9-1DF3-4607-924E-C7368C3B525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2" creationId="{FE48F666-DF5B-4EB6-9171-15599CDF844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3" creationId="{76DF3DF6-13D9-4463-AB48-1F240EAD26B4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4" creationId="{EBDC4D5E-187A-4B54-9201-D92E8D7A91B1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5" creationId="{E0C48405-0EB6-458F-AF78-E9FD4A00AF8C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6" creationId="{3252C998-86BA-4E60-924D-BBACB331C8E3}"/>
          </ac:spMkLst>
        </pc:spChg>
        <pc:spChg chg="add mod">
          <ac:chgData name="Siniša Vuksan" userId="3af124f9-b8e7-46e3-9422-21ae1d17ac0b" providerId="ADAL" clId="{D93FA500-0F0C-4B0C-A95A-16FE7B529A99}" dt="2022-02-25T08:08:14.054" v="1035" actId="20577"/>
          <ac:spMkLst>
            <pc:docMk/>
            <pc:sldMk cId="1760413153" sldId="640"/>
            <ac:spMk id="17" creationId="{71E7E606-4256-4802-B0E8-24BB468F0030}"/>
          </ac:spMkLst>
        </pc:spChg>
        <pc:spChg chg="add mod">
          <ac:chgData name="Siniša Vuksan" userId="3af124f9-b8e7-46e3-9422-21ae1d17ac0b" providerId="ADAL" clId="{D93FA500-0F0C-4B0C-A95A-16FE7B529A99}" dt="2022-02-25T08:08:20.170" v="1037" actId="1076"/>
          <ac:spMkLst>
            <pc:docMk/>
            <pc:sldMk cId="1760413153" sldId="640"/>
            <ac:spMk id="18" creationId="{6957A37F-A823-465D-B14D-80E7E01DE984}"/>
          </ac:spMkLst>
        </pc:spChg>
        <pc:spChg chg="add mod">
          <ac:chgData name="Siniša Vuksan" userId="3af124f9-b8e7-46e3-9422-21ae1d17ac0b" providerId="ADAL" clId="{D93FA500-0F0C-4B0C-A95A-16FE7B529A99}" dt="2022-02-25T08:08:28.757" v="1043" actId="20577"/>
          <ac:spMkLst>
            <pc:docMk/>
            <pc:sldMk cId="1760413153" sldId="640"/>
            <ac:spMk id="19" creationId="{4CC44DCD-93D6-4474-9C36-E94BA16D97DD}"/>
          </ac:spMkLst>
        </pc:spChg>
        <pc:spChg chg="add mod">
          <ac:chgData name="Siniša Vuksan" userId="3af124f9-b8e7-46e3-9422-21ae1d17ac0b" providerId="ADAL" clId="{D93FA500-0F0C-4B0C-A95A-16FE7B529A99}" dt="2022-02-25T08:08:38.243" v="1051" actId="20577"/>
          <ac:spMkLst>
            <pc:docMk/>
            <pc:sldMk cId="1760413153" sldId="640"/>
            <ac:spMk id="20" creationId="{71DB3C98-7FED-4F37-9C7C-86B77C49D993}"/>
          </ac:spMkLst>
        </pc:spChg>
        <pc:spChg chg="add mod">
          <ac:chgData name="Siniša Vuksan" userId="3af124f9-b8e7-46e3-9422-21ae1d17ac0b" providerId="ADAL" clId="{D93FA500-0F0C-4B0C-A95A-16FE7B529A99}" dt="2022-02-25T08:08:48.154" v="1062" actId="20577"/>
          <ac:spMkLst>
            <pc:docMk/>
            <pc:sldMk cId="1760413153" sldId="640"/>
            <ac:spMk id="21" creationId="{2CCDF5BB-D6CD-4812-A1ED-A535E2C3B862}"/>
          </ac:spMkLst>
        </pc:spChg>
        <pc:spChg chg="mod">
          <ac:chgData name="Siniša Vuksan" userId="3af124f9-b8e7-46e3-9422-21ae1d17ac0b" providerId="ADAL" clId="{D93FA500-0F0C-4B0C-A95A-16FE7B529A99}" dt="2022-02-25T08:07:56.066" v="1017" actId="14100"/>
          <ac:spMkLst>
            <pc:docMk/>
            <pc:sldMk cId="1760413153" sldId="640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09:06.756" v="1073" actId="20577"/>
          <ac:spMkLst>
            <pc:docMk/>
            <pc:sldMk cId="1760413153" sldId="640"/>
            <ac:spMk id="23" creationId="{5B3CC8D4-FF97-4CAC-80E9-772B48937223}"/>
          </ac:spMkLst>
        </pc:spChg>
        <pc:spChg chg="add mod">
          <ac:chgData name="Siniša Vuksan" userId="3af124f9-b8e7-46e3-9422-21ae1d17ac0b" providerId="ADAL" clId="{D93FA500-0F0C-4B0C-A95A-16FE7B529A99}" dt="2022-02-25T08:10:24.243" v="1084" actId="20577"/>
          <ac:spMkLst>
            <pc:docMk/>
            <pc:sldMk cId="1760413153" sldId="640"/>
            <ac:spMk id="24" creationId="{6F071EFB-CE01-451C-A87B-519D38A58136}"/>
          </ac:spMkLst>
        </pc:spChg>
        <pc:picChg chg="mod">
          <ac:chgData name="Siniša Vuksan" userId="3af124f9-b8e7-46e3-9422-21ae1d17ac0b" providerId="ADAL" clId="{D93FA500-0F0C-4B0C-A95A-16FE7B529A99}" dt="2022-02-25T08:04:44.683" v="956" actId="1076"/>
          <ac:picMkLst>
            <pc:docMk/>
            <pc:sldMk cId="1760413153" sldId="640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07:20.869" v="960" actId="14100"/>
          <ac:picMkLst>
            <pc:docMk/>
            <pc:sldMk cId="1760413153" sldId="64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5:04.917" v="1177"/>
        <pc:sldMkLst>
          <pc:docMk/>
          <pc:sldMk cId="370935074" sldId="641"/>
        </pc:sldMkLst>
        <pc:spChg chg="mod">
          <ac:chgData name="Siniša Vuksan" userId="3af124f9-b8e7-46e3-9422-21ae1d17ac0b" providerId="ADAL" clId="{D93FA500-0F0C-4B0C-A95A-16FE7B529A99}" dt="2022-02-25T08:12:47.557" v="1104" actId="20577"/>
          <ac:spMkLst>
            <pc:docMk/>
            <pc:sldMk cId="370935074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1:19.096" v="1095" actId="20577"/>
          <ac:spMkLst>
            <pc:docMk/>
            <pc:sldMk cId="370935074" sldId="641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13:23.559" v="1112" actId="20577"/>
          <ac:spMkLst>
            <pc:docMk/>
            <pc:sldMk cId="370935074" sldId="641"/>
            <ac:spMk id="8" creationId="{C6911C2A-F055-47B0-ADA3-F2FEF92CCA80}"/>
          </ac:spMkLst>
        </pc:spChg>
        <pc:spChg chg="add mod">
          <ac:chgData name="Siniša Vuksan" userId="3af124f9-b8e7-46e3-9422-21ae1d17ac0b" providerId="ADAL" clId="{D93FA500-0F0C-4B0C-A95A-16FE7B529A99}" dt="2022-02-25T08:13:34.278" v="1121" actId="20577"/>
          <ac:spMkLst>
            <pc:docMk/>
            <pc:sldMk cId="370935074" sldId="641"/>
            <ac:spMk id="9" creationId="{E0BE3A69-76F7-4F66-9674-96F3DDBF5618}"/>
          </ac:spMkLst>
        </pc:spChg>
        <pc:spChg chg="add mod">
          <ac:chgData name="Siniša Vuksan" userId="3af124f9-b8e7-46e3-9422-21ae1d17ac0b" providerId="ADAL" clId="{D93FA500-0F0C-4B0C-A95A-16FE7B529A99}" dt="2022-02-25T08:13:42.195" v="1124" actId="20577"/>
          <ac:spMkLst>
            <pc:docMk/>
            <pc:sldMk cId="370935074" sldId="641"/>
            <ac:spMk id="10" creationId="{722817D0-B934-4C99-869B-362FAFEA9783}"/>
          </ac:spMkLst>
        </pc:spChg>
        <pc:spChg chg="add mod">
          <ac:chgData name="Siniša Vuksan" userId="3af124f9-b8e7-46e3-9422-21ae1d17ac0b" providerId="ADAL" clId="{D93FA500-0F0C-4B0C-A95A-16FE7B529A99}" dt="2022-02-25T08:13:50.603" v="1129" actId="20577"/>
          <ac:spMkLst>
            <pc:docMk/>
            <pc:sldMk cId="370935074" sldId="641"/>
            <ac:spMk id="11" creationId="{0E74B292-470E-49CF-B7F8-E42D6F5F7938}"/>
          </ac:spMkLst>
        </pc:spChg>
        <pc:spChg chg="add mod">
          <ac:chgData name="Siniša Vuksan" userId="3af124f9-b8e7-46e3-9422-21ae1d17ac0b" providerId="ADAL" clId="{D93FA500-0F0C-4B0C-A95A-16FE7B529A99}" dt="2022-02-25T08:14:01.246" v="1135" actId="20577"/>
          <ac:spMkLst>
            <pc:docMk/>
            <pc:sldMk cId="370935074" sldId="641"/>
            <ac:spMk id="12" creationId="{5B175FD5-87F5-4EE5-8133-C7F589339CDC}"/>
          </ac:spMkLst>
        </pc:spChg>
        <pc:spChg chg="add mod">
          <ac:chgData name="Siniša Vuksan" userId="3af124f9-b8e7-46e3-9422-21ae1d17ac0b" providerId="ADAL" clId="{D93FA500-0F0C-4B0C-A95A-16FE7B529A99}" dt="2022-02-25T08:14:16.346" v="1138" actId="20577"/>
          <ac:spMkLst>
            <pc:docMk/>
            <pc:sldMk cId="370935074" sldId="641"/>
            <ac:spMk id="13" creationId="{CBC999D7-B786-4F87-B229-16CF2568BC28}"/>
          </ac:spMkLst>
        </pc:spChg>
        <pc:spChg chg="add mod">
          <ac:chgData name="Siniša Vuksan" userId="3af124f9-b8e7-46e3-9422-21ae1d17ac0b" providerId="ADAL" clId="{D93FA500-0F0C-4B0C-A95A-16FE7B529A99}" dt="2022-02-25T08:14:24.622" v="1151" actId="20577"/>
          <ac:spMkLst>
            <pc:docMk/>
            <pc:sldMk cId="370935074" sldId="641"/>
            <ac:spMk id="14" creationId="{D03313E4-27A4-4806-BBCF-3E265564E862}"/>
          </ac:spMkLst>
        </pc:spChg>
        <pc:spChg chg="add mod">
          <ac:chgData name="Siniša Vuksan" userId="3af124f9-b8e7-46e3-9422-21ae1d17ac0b" providerId="ADAL" clId="{D93FA500-0F0C-4B0C-A95A-16FE7B529A99}" dt="2022-02-25T08:14:32.132" v="1159" actId="20577"/>
          <ac:spMkLst>
            <pc:docMk/>
            <pc:sldMk cId="370935074" sldId="641"/>
            <ac:spMk id="15" creationId="{B9DD53C9-F033-4038-8F6F-06E802B13858}"/>
          </ac:spMkLst>
        </pc:spChg>
        <pc:spChg chg="add mod">
          <ac:chgData name="Siniša Vuksan" userId="3af124f9-b8e7-46e3-9422-21ae1d17ac0b" providerId="ADAL" clId="{D93FA500-0F0C-4B0C-A95A-16FE7B529A99}" dt="2022-02-25T08:14:44.039" v="1162" actId="20577"/>
          <ac:spMkLst>
            <pc:docMk/>
            <pc:sldMk cId="370935074" sldId="641"/>
            <ac:spMk id="16" creationId="{328D7025-32BE-45F5-BD18-91DC5E1F0020}"/>
          </ac:spMkLst>
        </pc:spChg>
        <pc:spChg chg="add mod">
          <ac:chgData name="Siniša Vuksan" userId="3af124f9-b8e7-46e3-9422-21ae1d17ac0b" providerId="ADAL" clId="{D93FA500-0F0C-4B0C-A95A-16FE7B529A99}" dt="2022-02-25T08:14:52.180" v="1170" actId="20577"/>
          <ac:spMkLst>
            <pc:docMk/>
            <pc:sldMk cId="370935074" sldId="641"/>
            <ac:spMk id="17" creationId="{3C1FCEE5-9D8A-47D7-B38F-24074F830CC4}"/>
          </ac:spMkLst>
        </pc:spChg>
        <pc:spChg chg="add mod">
          <ac:chgData name="Siniša Vuksan" userId="3af124f9-b8e7-46e3-9422-21ae1d17ac0b" providerId="ADAL" clId="{D93FA500-0F0C-4B0C-A95A-16FE7B529A99}" dt="2022-02-25T08:14:59.842" v="1175" actId="20577"/>
          <ac:spMkLst>
            <pc:docMk/>
            <pc:sldMk cId="370935074" sldId="641"/>
            <ac:spMk id="18" creationId="{E9ACC928-9D50-4908-948A-4CED0C2DEC42}"/>
          </ac:spMkLst>
        </pc:spChg>
        <pc:spChg chg="del">
          <ac:chgData name="Siniša Vuksan" userId="3af124f9-b8e7-46e3-9422-21ae1d17ac0b" providerId="ADAL" clId="{D93FA500-0F0C-4B0C-A95A-16FE7B529A99}" dt="2022-02-25T08:12:04.536" v="1098" actId="478"/>
          <ac:spMkLst>
            <pc:docMk/>
            <pc:sldMk cId="370935074" sldId="641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12:27.769" v="1100" actId="14100"/>
          <ac:picMkLst>
            <pc:docMk/>
            <pc:sldMk cId="370935074" sldId="64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1:40.806" v="1096" actId="14826"/>
          <ac:picMkLst>
            <pc:docMk/>
            <pc:sldMk cId="370935074" sldId="641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28:15.895" v="1704" actId="20577"/>
        <pc:sldMkLst>
          <pc:docMk/>
          <pc:sldMk cId="1437805229" sldId="642"/>
        </pc:sldMkLst>
        <pc:spChg chg="mod">
          <ac:chgData name="Siniša Vuksan" userId="3af124f9-b8e7-46e3-9422-21ae1d17ac0b" providerId="ADAL" clId="{D93FA500-0F0C-4B0C-A95A-16FE7B529A99}" dt="2022-02-25T08:26:20.172" v="1668" actId="20577"/>
          <ac:spMkLst>
            <pc:docMk/>
            <pc:sldMk cId="1437805229" sldId="642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6:24.267" v="1180" actId="20577"/>
          <ac:spMkLst>
            <pc:docMk/>
            <pc:sldMk cId="1437805229" sldId="642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27:43.722" v="1700" actId="1037"/>
          <ac:spMkLst>
            <pc:docMk/>
            <pc:sldMk cId="1437805229" sldId="642"/>
            <ac:spMk id="8" creationId="{18D923B2-960B-4597-AB93-FE9016652B59}"/>
          </ac:spMkLst>
        </pc:spChg>
        <pc:spChg chg="add mod">
          <ac:chgData name="Siniša Vuksan" userId="3af124f9-b8e7-46e3-9422-21ae1d17ac0b" providerId="ADAL" clId="{D93FA500-0F0C-4B0C-A95A-16FE7B529A99}" dt="2022-02-25T08:28:15.895" v="1704" actId="20577"/>
          <ac:spMkLst>
            <pc:docMk/>
            <pc:sldMk cId="1437805229" sldId="642"/>
            <ac:spMk id="12" creationId="{0CCA2533-B82B-47CF-AF2C-C51A79C3FF54}"/>
          </ac:spMkLst>
        </pc:spChg>
        <pc:spChg chg="del">
          <ac:chgData name="Siniša Vuksan" userId="3af124f9-b8e7-46e3-9422-21ae1d17ac0b" providerId="ADAL" clId="{D93FA500-0F0C-4B0C-A95A-16FE7B529A99}" dt="2022-02-25T08:17:29.948" v="1183" actId="478"/>
          <ac:spMkLst>
            <pc:docMk/>
            <pc:sldMk cId="1437805229" sldId="642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19:07.024" v="1200" actId="1076"/>
          <ac:picMkLst>
            <pc:docMk/>
            <pc:sldMk cId="1437805229" sldId="642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7:23.223" v="1181" actId="14826"/>
          <ac:picMkLst>
            <pc:docMk/>
            <pc:sldMk cId="1437805229" sldId="642"/>
            <ac:picMk id="4" creationId="{1B2619D9-4F98-4A11-8FFE-57C7EB1F529A}"/>
          </ac:picMkLst>
        </pc:picChg>
        <pc:picChg chg="del">
          <ac:chgData name="Siniša Vuksan" userId="3af124f9-b8e7-46e3-9422-21ae1d17ac0b" providerId="ADAL" clId="{D93FA500-0F0C-4B0C-A95A-16FE7B529A99}" dt="2022-02-25T08:17:26.541" v="1182" actId="478"/>
          <ac:picMkLst>
            <pc:docMk/>
            <pc:sldMk cId="1437805229" sldId="642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27:09.736" v="1682" actId="1035"/>
          <ac:picMkLst>
            <pc:docMk/>
            <pc:sldMk cId="1437805229" sldId="642"/>
            <ac:picMk id="9" creationId="{D74E6379-CB0C-4DFD-80AB-13B1A1ED7891}"/>
          </ac:picMkLst>
        </pc:picChg>
        <pc:picChg chg="add mod">
          <ac:chgData name="Siniša Vuksan" userId="3af124f9-b8e7-46e3-9422-21ae1d17ac0b" providerId="ADAL" clId="{D93FA500-0F0C-4B0C-A95A-16FE7B529A99}" dt="2022-02-25T08:26:37.402" v="1674" actId="1076"/>
          <ac:picMkLst>
            <pc:docMk/>
            <pc:sldMk cId="1437805229" sldId="642"/>
            <ac:picMk id="10" creationId="{42D41BE9-F8A8-4701-9E84-45913674B5A3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47D36A04-0BD8-4289-AFE9-97BEE6B8B6E3}"/>
    <pc:docChg chg="undo custSel addSld delSld modSld sldOrd">
      <pc:chgData name="Siniša Vuksan" userId="3af124f9-b8e7-46e3-9422-21ae1d17ac0b" providerId="ADAL" clId="{47D36A04-0BD8-4289-AFE9-97BEE6B8B6E3}" dt="2022-03-21T10:53:49.308" v="2415"/>
      <pc:docMkLst>
        <pc:docMk/>
      </pc:docMkLst>
      <pc:sldChg chg="modSp">
        <pc:chgData name="Siniša Vuksan" userId="3af124f9-b8e7-46e3-9422-21ae1d17ac0b" providerId="ADAL" clId="{47D36A04-0BD8-4289-AFE9-97BEE6B8B6E3}" dt="2022-03-21T09:14:44.843" v="2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47D36A04-0BD8-4289-AFE9-97BEE6B8B6E3}" dt="2022-03-21T09:14:33.516" v="0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7D36A04-0BD8-4289-AFE9-97BEE6B8B6E3}" dt="2022-03-21T09:14:44.843" v="2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47D36A04-0BD8-4289-AFE9-97BEE6B8B6E3}" dt="2022-03-21T10:44:15.456" v="1856" actId="47"/>
        <pc:sldMkLst>
          <pc:docMk/>
          <pc:sldMk cId="1067701834" sldId="261"/>
        </pc:sldMkLst>
      </pc:sldChg>
      <pc:sldChg chg="addSp modSp mod modTransition modAnim">
        <pc:chgData name="Siniša Vuksan" userId="3af124f9-b8e7-46e3-9422-21ae1d17ac0b" providerId="ADAL" clId="{47D36A04-0BD8-4289-AFE9-97BEE6B8B6E3}" dt="2022-03-21T09:44:43.866" v="691"/>
        <pc:sldMkLst>
          <pc:docMk/>
          <pc:sldMk cId="2288552726" sldId="310"/>
        </pc:sldMkLst>
        <pc:spChg chg="mod">
          <ac:chgData name="Siniša Vuksan" userId="3af124f9-b8e7-46e3-9422-21ae1d17ac0b" providerId="ADAL" clId="{47D36A04-0BD8-4289-AFE9-97BEE6B8B6E3}" dt="2022-03-21T09:44:35.533" v="690" actId="20577"/>
          <ac:spMkLst>
            <pc:docMk/>
            <pc:sldMk cId="2288552726" sldId="310"/>
            <ac:spMk id="3" creationId="{1B6BFB55-AB3A-4C18-8FAE-E3664C90E0E4}"/>
          </ac:spMkLst>
        </pc:spChg>
        <pc:spChg chg="mod">
          <ac:chgData name="Siniša Vuksan" userId="3af124f9-b8e7-46e3-9422-21ae1d17ac0b" providerId="ADAL" clId="{47D36A04-0BD8-4289-AFE9-97BEE6B8B6E3}" dt="2022-03-21T09:37:00.702" v="637" actId="20577"/>
          <ac:spMkLst>
            <pc:docMk/>
            <pc:sldMk cId="2288552726" sldId="310"/>
            <ac:spMk id="5" creationId="{718FF3D2-6816-42B0-822B-02DA9A789822}"/>
          </ac:spMkLst>
        </pc:spChg>
        <pc:picChg chg="add mod">
          <ac:chgData name="Siniša Vuksan" userId="3af124f9-b8e7-46e3-9422-21ae1d17ac0b" providerId="ADAL" clId="{47D36A04-0BD8-4289-AFE9-97BEE6B8B6E3}" dt="2022-03-21T09:37:14.805" v="639" actId="1076"/>
          <ac:picMkLst>
            <pc:docMk/>
            <pc:sldMk cId="2288552726" sldId="310"/>
            <ac:picMk id="2" creationId="{A90703B7-5EE0-4991-A2A0-3533FD112C81}"/>
          </ac:picMkLst>
        </pc:picChg>
        <pc:picChg chg="mod">
          <ac:chgData name="Siniša Vuksan" userId="3af124f9-b8e7-46e3-9422-21ae1d17ac0b" providerId="ADAL" clId="{47D36A04-0BD8-4289-AFE9-97BEE6B8B6E3}" dt="2022-03-21T09:33:47.384" v="570" actId="14826"/>
          <ac:picMkLst>
            <pc:docMk/>
            <pc:sldMk cId="2288552726" sldId="310"/>
            <ac:picMk id="4" creationId="{6EA4478F-12CA-4225-8F02-AFD946883A9C}"/>
          </ac:picMkLst>
        </pc:picChg>
        <pc:picChg chg="mod">
          <ac:chgData name="Siniša Vuksan" userId="3af124f9-b8e7-46e3-9422-21ae1d17ac0b" providerId="ADAL" clId="{47D36A04-0BD8-4289-AFE9-97BEE6B8B6E3}" dt="2022-03-21T09:34:53.793" v="581" actId="1076"/>
          <ac:picMkLst>
            <pc:docMk/>
            <pc:sldMk cId="2288552726" sldId="310"/>
            <ac:picMk id="6" creationId="{D255B4FC-89B0-4357-9C41-9F0792D7E4FD}"/>
          </ac:picMkLst>
        </pc:picChg>
        <pc:picChg chg="add mod">
          <ac:chgData name="Siniša Vuksan" userId="3af124f9-b8e7-46e3-9422-21ae1d17ac0b" providerId="ADAL" clId="{47D36A04-0BD8-4289-AFE9-97BEE6B8B6E3}" dt="2022-03-21T09:37:57.265" v="644" actId="1076"/>
          <ac:picMkLst>
            <pc:docMk/>
            <pc:sldMk cId="2288552726" sldId="310"/>
            <ac:picMk id="7" creationId="{E1EAA368-3CDA-4748-9C79-DA9540BFB521}"/>
          </ac:picMkLst>
        </pc:picChg>
        <pc:picChg chg="add mod">
          <ac:chgData name="Siniša Vuksan" userId="3af124f9-b8e7-46e3-9422-21ae1d17ac0b" providerId="ADAL" clId="{47D36A04-0BD8-4289-AFE9-97BEE6B8B6E3}" dt="2022-03-21T09:38:05.167" v="647" actId="14100"/>
          <ac:picMkLst>
            <pc:docMk/>
            <pc:sldMk cId="2288552726" sldId="310"/>
            <ac:picMk id="8" creationId="{0C518381-3091-4F5A-95B9-62B4F4C855A6}"/>
          </ac:picMkLst>
        </pc:picChg>
        <pc:picChg chg="add mod">
          <ac:chgData name="Siniša Vuksan" userId="3af124f9-b8e7-46e3-9422-21ae1d17ac0b" providerId="ADAL" clId="{47D36A04-0BD8-4289-AFE9-97BEE6B8B6E3}" dt="2022-03-21T09:38:12.629" v="650" actId="14100"/>
          <ac:picMkLst>
            <pc:docMk/>
            <pc:sldMk cId="2288552726" sldId="310"/>
            <ac:picMk id="9" creationId="{97A8B2D6-9D27-4516-AA46-C678E43B986C}"/>
          </ac:picMkLst>
        </pc:picChg>
        <pc:picChg chg="add mod">
          <ac:chgData name="Siniša Vuksan" userId="3af124f9-b8e7-46e3-9422-21ae1d17ac0b" providerId="ADAL" clId="{47D36A04-0BD8-4289-AFE9-97BEE6B8B6E3}" dt="2022-03-21T09:38:19.860" v="653" actId="14100"/>
          <ac:picMkLst>
            <pc:docMk/>
            <pc:sldMk cId="2288552726" sldId="310"/>
            <ac:picMk id="10" creationId="{78621A4F-AFC3-4995-AD04-B001E6D9D072}"/>
          </ac:picMkLst>
        </pc:picChg>
        <pc:picChg chg="add mod">
          <ac:chgData name="Siniša Vuksan" userId="3af124f9-b8e7-46e3-9422-21ae1d17ac0b" providerId="ADAL" clId="{47D36A04-0BD8-4289-AFE9-97BEE6B8B6E3}" dt="2022-03-21T09:38:32.205" v="656" actId="14100"/>
          <ac:picMkLst>
            <pc:docMk/>
            <pc:sldMk cId="2288552726" sldId="310"/>
            <ac:picMk id="11" creationId="{9009B67F-E8AA-46DA-9819-6A7E93C064B6}"/>
          </ac:picMkLst>
        </pc:picChg>
        <pc:picChg chg="add mod">
          <ac:chgData name="Siniša Vuksan" userId="3af124f9-b8e7-46e3-9422-21ae1d17ac0b" providerId="ADAL" clId="{47D36A04-0BD8-4289-AFE9-97BEE6B8B6E3}" dt="2022-03-21T09:38:38.795" v="659" actId="14100"/>
          <ac:picMkLst>
            <pc:docMk/>
            <pc:sldMk cId="2288552726" sldId="310"/>
            <ac:picMk id="12" creationId="{3E503E20-FF05-456F-8016-34F22A19F9CA}"/>
          </ac:picMkLst>
        </pc:picChg>
        <pc:picChg chg="add mod">
          <ac:chgData name="Siniša Vuksan" userId="3af124f9-b8e7-46e3-9422-21ae1d17ac0b" providerId="ADAL" clId="{47D36A04-0BD8-4289-AFE9-97BEE6B8B6E3}" dt="2022-03-21T09:38:46.545" v="663" actId="1076"/>
          <ac:picMkLst>
            <pc:docMk/>
            <pc:sldMk cId="2288552726" sldId="310"/>
            <ac:picMk id="13" creationId="{DE8DE42D-3EF3-4ECD-AA13-9A0523FC4FEB}"/>
          </ac:picMkLst>
        </pc:picChg>
        <pc:picChg chg="add mod">
          <ac:chgData name="Siniša Vuksan" userId="3af124f9-b8e7-46e3-9422-21ae1d17ac0b" providerId="ADAL" clId="{47D36A04-0BD8-4289-AFE9-97BEE6B8B6E3}" dt="2022-03-21T09:39:02.412" v="670" actId="1038"/>
          <ac:picMkLst>
            <pc:docMk/>
            <pc:sldMk cId="2288552726" sldId="310"/>
            <ac:picMk id="14" creationId="{13A1AACA-5AA4-429B-9FFB-AD0F87C47DBC}"/>
          </ac:picMkLst>
        </pc:picChg>
      </pc:sldChg>
      <pc:sldChg chg="addSp delSp modSp mod addAnim delAnim modAnim">
        <pc:chgData name="Siniša Vuksan" userId="3af124f9-b8e7-46e3-9422-21ae1d17ac0b" providerId="ADAL" clId="{47D36A04-0BD8-4289-AFE9-97BEE6B8B6E3}" dt="2022-03-21T09:31:05.940" v="404"/>
        <pc:sldMkLst>
          <pc:docMk/>
          <pc:sldMk cId="200756692" sldId="511"/>
        </pc:sldMkLst>
        <pc:spChg chg="mod">
          <ac:chgData name="Siniša Vuksan" userId="3af124f9-b8e7-46e3-9422-21ae1d17ac0b" providerId="ADAL" clId="{47D36A04-0BD8-4289-AFE9-97BEE6B8B6E3}" dt="2022-03-21T09:17:26.680" v="65" actId="14100"/>
          <ac:spMkLst>
            <pc:docMk/>
            <pc:sldMk cId="200756692" sldId="511"/>
            <ac:spMk id="7" creationId="{43D2F9BC-6FD4-42DE-967C-AE4567A1CC39}"/>
          </ac:spMkLst>
        </pc:spChg>
        <pc:spChg chg="del">
          <ac:chgData name="Siniša Vuksan" userId="3af124f9-b8e7-46e3-9422-21ae1d17ac0b" providerId="ADAL" clId="{47D36A04-0BD8-4289-AFE9-97BEE6B8B6E3}" dt="2022-03-21T09:16:08.278" v="34" actId="478"/>
          <ac:spMkLst>
            <pc:docMk/>
            <pc:sldMk cId="200756692" sldId="511"/>
            <ac:spMk id="9" creationId="{640DA836-D1F1-4523-8D98-A4F0871CC6CE}"/>
          </ac:spMkLst>
        </pc:spChg>
        <pc:spChg chg="del">
          <ac:chgData name="Siniša Vuksan" userId="3af124f9-b8e7-46e3-9422-21ae1d17ac0b" providerId="ADAL" clId="{47D36A04-0BD8-4289-AFE9-97BEE6B8B6E3}" dt="2022-03-21T09:16:03.322" v="31" actId="478"/>
          <ac:spMkLst>
            <pc:docMk/>
            <pc:sldMk cId="200756692" sldId="511"/>
            <ac:spMk id="10" creationId="{DB52F05A-5F9F-4BE3-88FE-3CA651B00666}"/>
          </ac:spMkLst>
        </pc:spChg>
        <pc:spChg chg="mod">
          <ac:chgData name="Siniša Vuksan" userId="3af124f9-b8e7-46e3-9422-21ae1d17ac0b" providerId="ADAL" clId="{47D36A04-0BD8-4289-AFE9-97BEE6B8B6E3}" dt="2022-03-21T09:19:24.367" v="190" actId="20577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47D36A04-0BD8-4289-AFE9-97BEE6B8B6E3}" dt="2022-03-21T09:16:01.666" v="30" actId="478"/>
          <ac:spMkLst>
            <pc:docMk/>
            <pc:sldMk cId="200756692" sldId="511"/>
            <ac:spMk id="13" creationId="{5C7A1C49-7A50-4628-99ED-A70A2DFD4A1F}"/>
          </ac:spMkLst>
        </pc:spChg>
        <pc:spChg chg="del">
          <ac:chgData name="Siniša Vuksan" userId="3af124f9-b8e7-46e3-9422-21ae1d17ac0b" providerId="ADAL" clId="{47D36A04-0BD8-4289-AFE9-97BEE6B8B6E3}" dt="2022-03-21T09:15:58.802" v="29" actId="478"/>
          <ac:spMkLst>
            <pc:docMk/>
            <pc:sldMk cId="200756692" sldId="511"/>
            <ac:spMk id="14" creationId="{71093D33-F593-4E82-B02A-C0CC9222D52A}"/>
          </ac:spMkLst>
        </pc:spChg>
        <pc:spChg chg="del">
          <ac:chgData name="Siniša Vuksan" userId="3af124f9-b8e7-46e3-9422-21ae1d17ac0b" providerId="ADAL" clId="{47D36A04-0BD8-4289-AFE9-97BEE6B8B6E3}" dt="2022-03-21T09:15:52.009" v="25" actId="478"/>
          <ac:spMkLst>
            <pc:docMk/>
            <pc:sldMk cId="200756692" sldId="511"/>
            <ac:spMk id="15" creationId="{E348DF75-B5A9-4E49-A964-4FCFAB881F85}"/>
          </ac:spMkLst>
        </pc:spChg>
        <pc:spChg chg="del mod">
          <ac:chgData name="Siniša Vuksan" userId="3af124f9-b8e7-46e3-9422-21ae1d17ac0b" providerId="ADAL" clId="{47D36A04-0BD8-4289-AFE9-97BEE6B8B6E3}" dt="2022-03-21T09:15:55.070" v="27" actId="478"/>
          <ac:spMkLst>
            <pc:docMk/>
            <pc:sldMk cId="200756692" sldId="511"/>
            <ac:spMk id="17" creationId="{3604885B-B6A0-4BC9-B31D-A52895EF400F}"/>
          </ac:spMkLst>
        </pc:spChg>
        <pc:spChg chg="del">
          <ac:chgData name="Siniša Vuksan" userId="3af124f9-b8e7-46e3-9422-21ae1d17ac0b" providerId="ADAL" clId="{47D36A04-0BD8-4289-AFE9-97BEE6B8B6E3}" dt="2022-03-21T09:15:56.798" v="28" actId="478"/>
          <ac:spMkLst>
            <pc:docMk/>
            <pc:sldMk cId="200756692" sldId="511"/>
            <ac:spMk id="18" creationId="{56B726F1-1593-4C92-AC7B-DD15FC042E2E}"/>
          </ac:spMkLst>
        </pc:spChg>
        <pc:spChg chg="add mod">
          <ac:chgData name="Siniša Vuksan" userId="3af124f9-b8e7-46e3-9422-21ae1d17ac0b" providerId="ADAL" clId="{47D36A04-0BD8-4289-AFE9-97BEE6B8B6E3}" dt="2022-03-21T09:23:28.683" v="338" actId="1035"/>
          <ac:spMkLst>
            <pc:docMk/>
            <pc:sldMk cId="200756692" sldId="511"/>
            <ac:spMk id="26" creationId="{019F9567-9D09-4521-AA61-684DF482F8B5}"/>
          </ac:spMkLst>
        </pc:spChg>
        <pc:spChg chg="mod">
          <ac:chgData name="Siniša Vuksan" userId="3af124f9-b8e7-46e3-9422-21ae1d17ac0b" providerId="ADAL" clId="{47D36A04-0BD8-4289-AFE9-97BEE6B8B6E3}" dt="2022-03-21T09:16:35.887" v="57" actId="14100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47D36A04-0BD8-4289-AFE9-97BEE6B8B6E3}" dt="2022-03-21T09:17:19.083" v="64" actId="1037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47D36A04-0BD8-4289-AFE9-97BEE6B8B6E3}" dt="2022-03-21T09:21:17.358" v="210" actId="208"/>
          <ac:picMkLst>
            <pc:docMk/>
            <pc:sldMk cId="200756692" sldId="511"/>
            <ac:picMk id="4" creationId="{FBAEF64B-BB6B-465D-9817-FF3F7998DE5F}"/>
          </ac:picMkLst>
        </pc:picChg>
        <pc:picChg chg="add del mod">
          <ac:chgData name="Siniša Vuksan" userId="3af124f9-b8e7-46e3-9422-21ae1d17ac0b" providerId="ADAL" clId="{47D36A04-0BD8-4289-AFE9-97BEE6B8B6E3}" dt="2022-03-21T09:18:12.414" v="69" actId="14100"/>
          <ac:picMkLst>
            <pc:docMk/>
            <pc:sldMk cId="200756692" sldId="511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47D36A04-0BD8-4289-AFE9-97BEE6B8B6E3}" dt="2022-03-21T09:20:08.178" v="192" actId="1076"/>
          <ac:picMkLst>
            <pc:docMk/>
            <pc:sldMk cId="200756692" sldId="511"/>
            <ac:picMk id="16" creationId="{D461B017-24F2-48E2-8258-A3D159D78962}"/>
          </ac:picMkLst>
        </pc:picChg>
        <pc:picChg chg="add mod">
          <ac:chgData name="Siniša Vuksan" userId="3af124f9-b8e7-46e3-9422-21ae1d17ac0b" providerId="ADAL" clId="{47D36A04-0BD8-4289-AFE9-97BEE6B8B6E3}" dt="2022-03-21T09:20:12.046" v="194" actId="1076"/>
          <ac:picMkLst>
            <pc:docMk/>
            <pc:sldMk cId="200756692" sldId="511"/>
            <ac:picMk id="19" creationId="{C3AEE034-2C45-478F-860B-A666D6D5161A}"/>
          </ac:picMkLst>
        </pc:picChg>
        <pc:picChg chg="add mod">
          <ac:chgData name="Siniša Vuksan" userId="3af124f9-b8e7-46e3-9422-21ae1d17ac0b" providerId="ADAL" clId="{47D36A04-0BD8-4289-AFE9-97BEE6B8B6E3}" dt="2022-03-21T09:20:18.583" v="196" actId="1076"/>
          <ac:picMkLst>
            <pc:docMk/>
            <pc:sldMk cId="200756692" sldId="511"/>
            <ac:picMk id="20" creationId="{6B6D7B19-AB99-4652-83DD-1F385C03D10D}"/>
          </ac:picMkLst>
        </pc:picChg>
        <pc:picChg chg="add mod">
          <ac:chgData name="Siniša Vuksan" userId="3af124f9-b8e7-46e3-9422-21ae1d17ac0b" providerId="ADAL" clId="{47D36A04-0BD8-4289-AFE9-97BEE6B8B6E3}" dt="2022-03-21T09:20:23.416" v="198" actId="1076"/>
          <ac:picMkLst>
            <pc:docMk/>
            <pc:sldMk cId="200756692" sldId="511"/>
            <ac:picMk id="21" creationId="{C524D572-D751-4480-90B7-3456C457A8EE}"/>
          </ac:picMkLst>
        </pc:picChg>
        <pc:picChg chg="add mod">
          <ac:chgData name="Siniša Vuksan" userId="3af124f9-b8e7-46e3-9422-21ae1d17ac0b" providerId="ADAL" clId="{47D36A04-0BD8-4289-AFE9-97BEE6B8B6E3}" dt="2022-03-21T09:20:33.960" v="200" actId="1076"/>
          <ac:picMkLst>
            <pc:docMk/>
            <pc:sldMk cId="200756692" sldId="511"/>
            <ac:picMk id="22" creationId="{AB012BD3-C03E-423B-9B23-10FFEE67F8F0}"/>
          </ac:picMkLst>
        </pc:picChg>
        <pc:picChg chg="add mod">
          <ac:chgData name="Siniša Vuksan" userId="3af124f9-b8e7-46e3-9422-21ae1d17ac0b" providerId="ADAL" clId="{47D36A04-0BD8-4289-AFE9-97BEE6B8B6E3}" dt="2022-03-21T09:20:38.041" v="202" actId="1076"/>
          <ac:picMkLst>
            <pc:docMk/>
            <pc:sldMk cId="200756692" sldId="511"/>
            <ac:picMk id="23" creationId="{8B656582-1BFA-4812-8BAE-44CD3787BC61}"/>
          </ac:picMkLst>
        </pc:picChg>
        <pc:picChg chg="add mod">
          <ac:chgData name="Siniša Vuksan" userId="3af124f9-b8e7-46e3-9422-21ae1d17ac0b" providerId="ADAL" clId="{47D36A04-0BD8-4289-AFE9-97BEE6B8B6E3}" dt="2022-03-21T09:20:43.053" v="204" actId="1076"/>
          <ac:picMkLst>
            <pc:docMk/>
            <pc:sldMk cId="200756692" sldId="511"/>
            <ac:picMk id="24" creationId="{31F7B527-421C-4C77-B44D-CD38EA9E8B1E}"/>
          </ac:picMkLst>
        </pc:picChg>
        <pc:picChg chg="add mod">
          <ac:chgData name="Siniša Vuksan" userId="3af124f9-b8e7-46e3-9422-21ae1d17ac0b" providerId="ADAL" clId="{47D36A04-0BD8-4289-AFE9-97BEE6B8B6E3}" dt="2022-03-21T09:20:47.357" v="206" actId="1076"/>
          <ac:picMkLst>
            <pc:docMk/>
            <pc:sldMk cId="200756692" sldId="511"/>
            <ac:picMk id="25" creationId="{E233343E-5574-4A0E-8F46-643DE9C40204}"/>
          </ac:picMkLst>
        </pc:picChg>
      </pc:sldChg>
      <pc:sldChg chg="del">
        <pc:chgData name="Siniša Vuksan" userId="3af124f9-b8e7-46e3-9422-21ae1d17ac0b" providerId="ADAL" clId="{47D36A04-0BD8-4289-AFE9-97BEE6B8B6E3}" dt="2022-03-21T10:44:16.207" v="1857" actId="47"/>
        <pc:sldMkLst>
          <pc:docMk/>
          <pc:sldMk cId="1315894933" sldId="667"/>
        </pc:sldMkLst>
      </pc:sldChg>
      <pc:sldChg chg="addSp delSp modSp mod ord delAnim modAnim">
        <pc:chgData name="Siniša Vuksan" userId="3af124f9-b8e7-46e3-9422-21ae1d17ac0b" providerId="ADAL" clId="{47D36A04-0BD8-4289-AFE9-97BEE6B8B6E3}" dt="2022-03-21T10:53:49.308" v="2415"/>
        <pc:sldMkLst>
          <pc:docMk/>
          <pc:sldMk cId="2401095154" sldId="672"/>
        </pc:sldMkLst>
        <pc:spChg chg="mod">
          <ac:chgData name="Siniša Vuksan" userId="3af124f9-b8e7-46e3-9422-21ae1d17ac0b" providerId="ADAL" clId="{47D36A04-0BD8-4289-AFE9-97BEE6B8B6E3}" dt="2022-03-21T10:46:48.194" v="1946" actId="14100"/>
          <ac:spMkLst>
            <pc:docMk/>
            <pc:sldMk cId="2401095154" sldId="672"/>
            <ac:spMk id="7" creationId="{43D2F9BC-6FD4-42DE-967C-AE4567A1CC39}"/>
          </ac:spMkLst>
        </pc:spChg>
        <pc:spChg chg="add mod">
          <ac:chgData name="Siniša Vuksan" userId="3af124f9-b8e7-46e3-9422-21ae1d17ac0b" providerId="ADAL" clId="{47D36A04-0BD8-4289-AFE9-97BEE6B8B6E3}" dt="2022-03-21T10:53:02.214" v="2414" actId="113"/>
          <ac:spMkLst>
            <pc:docMk/>
            <pc:sldMk cId="2401095154" sldId="672"/>
            <ac:spMk id="8" creationId="{3B1C3536-3848-416E-A3D9-A9F0CCB1E483}"/>
          </ac:spMkLst>
        </pc:spChg>
        <pc:spChg chg="mod">
          <ac:chgData name="Siniša Vuksan" userId="3af124f9-b8e7-46e3-9422-21ae1d17ac0b" providerId="ADAL" clId="{47D36A04-0BD8-4289-AFE9-97BEE6B8B6E3}" dt="2022-03-21T10:52:26.976" v="2400" actId="14100"/>
          <ac:spMkLst>
            <pc:docMk/>
            <pc:sldMk cId="2401095154" sldId="672"/>
            <ac:spMk id="12" creationId="{73EB294C-3FBC-41F9-9869-BCAEE40BCEE1}"/>
          </ac:spMkLst>
        </pc:spChg>
        <pc:picChg chg="mod">
          <ac:chgData name="Siniša Vuksan" userId="3af124f9-b8e7-46e3-9422-21ae1d17ac0b" providerId="ADAL" clId="{47D36A04-0BD8-4289-AFE9-97BEE6B8B6E3}" dt="2022-03-21T10:44:35.988" v="1862" actId="14100"/>
          <ac:picMkLst>
            <pc:docMk/>
            <pc:sldMk cId="2401095154" sldId="672"/>
            <ac:picMk id="2" creationId="{1E44272B-FD29-468B-BDAF-9E2617D04BB1}"/>
          </ac:picMkLst>
        </pc:picChg>
        <pc:picChg chg="mod">
          <ac:chgData name="Siniša Vuksan" userId="3af124f9-b8e7-46e3-9422-21ae1d17ac0b" providerId="ADAL" clId="{47D36A04-0BD8-4289-AFE9-97BEE6B8B6E3}" dt="2022-03-21T10:52:23.784" v="2399" actId="1076"/>
          <ac:picMkLst>
            <pc:docMk/>
            <pc:sldMk cId="2401095154" sldId="672"/>
            <ac:picMk id="4" creationId="{D0A21396-176F-4B09-B1C4-59C3942AC3BA}"/>
          </ac:picMkLst>
        </pc:picChg>
        <pc:picChg chg="del">
          <ac:chgData name="Siniša Vuksan" userId="3af124f9-b8e7-46e3-9422-21ae1d17ac0b" providerId="ADAL" clId="{47D36A04-0BD8-4289-AFE9-97BEE6B8B6E3}" dt="2022-03-21T10:44:07.209" v="1853" actId="478"/>
          <ac:picMkLst>
            <pc:docMk/>
            <pc:sldMk cId="2401095154" sldId="672"/>
            <ac:picMk id="11" creationId="{3E9A7EDC-7833-4392-932A-B57D4D58E5CC}"/>
          </ac:picMkLst>
        </pc:picChg>
      </pc:sldChg>
      <pc:sldChg chg="modSp del mod">
        <pc:chgData name="Siniša Vuksan" userId="3af124f9-b8e7-46e3-9422-21ae1d17ac0b" providerId="ADAL" clId="{47D36A04-0BD8-4289-AFE9-97BEE6B8B6E3}" dt="2022-03-21T10:44:16.950" v="1858" actId="47"/>
        <pc:sldMkLst>
          <pc:docMk/>
          <pc:sldMk cId="1661368119" sldId="674"/>
        </pc:sldMkLst>
        <pc:picChg chg="mod">
          <ac:chgData name="Siniša Vuksan" userId="3af124f9-b8e7-46e3-9422-21ae1d17ac0b" providerId="ADAL" clId="{47D36A04-0BD8-4289-AFE9-97BEE6B8B6E3}" dt="2022-03-21T09:28:06.334" v="339" actId="1076"/>
          <ac:picMkLst>
            <pc:docMk/>
            <pc:sldMk cId="1661368119" sldId="674"/>
            <ac:picMk id="6" creationId="{D255B4FC-89B0-4357-9C41-9F0792D7E4FD}"/>
          </ac:picMkLst>
        </pc:picChg>
      </pc:sldChg>
      <pc:sldChg chg="addSp delSp modSp add mod delAnim modAnim">
        <pc:chgData name="Siniša Vuksan" userId="3af124f9-b8e7-46e3-9422-21ae1d17ac0b" providerId="ADAL" clId="{47D36A04-0BD8-4289-AFE9-97BEE6B8B6E3}" dt="2022-03-21T09:33:06.811" v="568" actId="20577"/>
        <pc:sldMkLst>
          <pc:docMk/>
          <pc:sldMk cId="2727869918" sldId="675"/>
        </pc:sldMkLst>
        <pc:spChg chg="mod">
          <ac:chgData name="Siniša Vuksan" userId="3af124f9-b8e7-46e3-9422-21ae1d17ac0b" providerId="ADAL" clId="{47D36A04-0BD8-4289-AFE9-97BEE6B8B6E3}" dt="2022-03-21T09:28:20.704" v="342" actId="20577"/>
          <ac:spMkLst>
            <pc:docMk/>
            <pc:sldMk cId="2727869918" sldId="675"/>
            <ac:spMk id="3" creationId="{1B6BFB55-AB3A-4C18-8FAE-E3664C90E0E4}"/>
          </ac:spMkLst>
        </pc:spChg>
        <pc:spChg chg="mod">
          <ac:chgData name="Siniša Vuksan" userId="3af124f9-b8e7-46e3-9422-21ae1d17ac0b" providerId="ADAL" clId="{47D36A04-0BD8-4289-AFE9-97BEE6B8B6E3}" dt="2022-03-21T09:30:51.187" v="402" actId="20577"/>
          <ac:spMkLst>
            <pc:docMk/>
            <pc:sldMk cId="2727869918" sldId="675"/>
            <ac:spMk id="5" creationId="{718FF3D2-6816-42B0-822B-02DA9A789822}"/>
          </ac:spMkLst>
        </pc:spChg>
        <pc:spChg chg="del">
          <ac:chgData name="Siniša Vuksan" userId="3af124f9-b8e7-46e3-9422-21ae1d17ac0b" providerId="ADAL" clId="{47D36A04-0BD8-4289-AFE9-97BEE6B8B6E3}" dt="2022-03-21T09:28:23.287" v="343" actId="478"/>
          <ac:spMkLst>
            <pc:docMk/>
            <pc:sldMk cId="2727869918" sldId="675"/>
            <ac:spMk id="7" creationId="{0376749C-81ED-4654-A5DA-A967909733DC}"/>
          </ac:spMkLst>
        </pc:spChg>
        <pc:spChg chg="del">
          <ac:chgData name="Siniša Vuksan" userId="3af124f9-b8e7-46e3-9422-21ae1d17ac0b" providerId="ADAL" clId="{47D36A04-0BD8-4289-AFE9-97BEE6B8B6E3}" dt="2022-03-21T09:28:26.947" v="345" actId="478"/>
          <ac:spMkLst>
            <pc:docMk/>
            <pc:sldMk cId="2727869918" sldId="675"/>
            <ac:spMk id="8" creationId="{9CA6DBC5-6DD6-4722-816A-F44D352C0635}"/>
          </ac:spMkLst>
        </pc:spChg>
        <pc:spChg chg="del">
          <ac:chgData name="Siniša Vuksan" userId="3af124f9-b8e7-46e3-9422-21ae1d17ac0b" providerId="ADAL" clId="{47D36A04-0BD8-4289-AFE9-97BEE6B8B6E3}" dt="2022-03-21T09:28:34.662" v="348" actId="478"/>
          <ac:spMkLst>
            <pc:docMk/>
            <pc:sldMk cId="2727869918" sldId="675"/>
            <ac:spMk id="9" creationId="{30367E7C-0684-4172-93E6-D8F8275E73F2}"/>
          </ac:spMkLst>
        </pc:spChg>
        <pc:spChg chg="del">
          <ac:chgData name="Siniša Vuksan" userId="3af124f9-b8e7-46e3-9422-21ae1d17ac0b" providerId="ADAL" clId="{47D36A04-0BD8-4289-AFE9-97BEE6B8B6E3}" dt="2022-03-21T09:28:29.903" v="346" actId="478"/>
          <ac:spMkLst>
            <pc:docMk/>
            <pc:sldMk cId="2727869918" sldId="675"/>
            <ac:spMk id="10" creationId="{7614BC95-40DD-4FCB-BD47-9A41416F4A45}"/>
          </ac:spMkLst>
        </pc:spChg>
        <pc:spChg chg="del">
          <ac:chgData name="Siniša Vuksan" userId="3af124f9-b8e7-46e3-9422-21ae1d17ac0b" providerId="ADAL" clId="{47D36A04-0BD8-4289-AFE9-97BEE6B8B6E3}" dt="2022-03-21T09:28:24.932" v="344" actId="478"/>
          <ac:spMkLst>
            <pc:docMk/>
            <pc:sldMk cId="2727869918" sldId="675"/>
            <ac:spMk id="11" creationId="{47EA3BD4-A8C0-430B-AA10-E2F11EEE6CF8}"/>
          </ac:spMkLst>
        </pc:spChg>
        <pc:spChg chg="add mod">
          <ac:chgData name="Siniša Vuksan" userId="3af124f9-b8e7-46e3-9422-21ae1d17ac0b" providerId="ADAL" clId="{47D36A04-0BD8-4289-AFE9-97BEE6B8B6E3}" dt="2022-03-21T09:33:06.811" v="568" actId="20577"/>
          <ac:spMkLst>
            <pc:docMk/>
            <pc:sldMk cId="2727869918" sldId="675"/>
            <ac:spMk id="12" creationId="{FD9F67DF-66FC-473A-931A-C343D4013DD1}"/>
          </ac:spMkLst>
        </pc:spChg>
        <pc:picChg chg="mod">
          <ac:chgData name="Siniša Vuksan" userId="3af124f9-b8e7-46e3-9422-21ae1d17ac0b" providerId="ADAL" clId="{47D36A04-0BD8-4289-AFE9-97BEE6B8B6E3}" dt="2022-03-21T09:28:53.895" v="349" actId="14826"/>
          <ac:picMkLst>
            <pc:docMk/>
            <pc:sldMk cId="2727869918" sldId="675"/>
            <ac:picMk id="4" creationId="{6EA4478F-12CA-4225-8F02-AFD946883A9C}"/>
          </ac:picMkLst>
        </pc:picChg>
        <pc:picChg chg="mod">
          <ac:chgData name="Siniša Vuksan" userId="3af124f9-b8e7-46e3-9422-21ae1d17ac0b" providerId="ADAL" clId="{47D36A04-0BD8-4289-AFE9-97BEE6B8B6E3}" dt="2022-03-21T09:29:46.635" v="355" actId="14100"/>
          <ac:picMkLst>
            <pc:docMk/>
            <pc:sldMk cId="2727869918" sldId="675"/>
            <ac:picMk id="6" creationId="{D255B4FC-89B0-4357-9C41-9F0792D7E4FD}"/>
          </ac:picMkLst>
        </pc:picChg>
      </pc:sldChg>
      <pc:sldChg chg="addSp delSp modSp add mod delAnim modAnim">
        <pc:chgData name="Siniša Vuksan" userId="3af124f9-b8e7-46e3-9422-21ae1d17ac0b" providerId="ADAL" clId="{47D36A04-0BD8-4289-AFE9-97BEE6B8B6E3}" dt="2022-03-21T09:56:09.949" v="835" actId="1076"/>
        <pc:sldMkLst>
          <pc:docMk/>
          <pc:sldMk cId="3958306641" sldId="676"/>
        </pc:sldMkLst>
        <pc:spChg chg="mod">
          <ac:chgData name="Siniša Vuksan" userId="3af124f9-b8e7-46e3-9422-21ae1d17ac0b" providerId="ADAL" clId="{47D36A04-0BD8-4289-AFE9-97BEE6B8B6E3}" dt="2022-03-21T09:45:18.278" v="693" actId="20577"/>
          <ac:spMkLst>
            <pc:docMk/>
            <pc:sldMk cId="3958306641" sldId="676"/>
            <ac:spMk id="3" creationId="{1B6BFB55-AB3A-4C18-8FAE-E3664C90E0E4}"/>
          </ac:spMkLst>
        </pc:spChg>
        <pc:spChg chg="mod">
          <ac:chgData name="Siniša Vuksan" userId="3af124f9-b8e7-46e3-9422-21ae1d17ac0b" providerId="ADAL" clId="{47D36A04-0BD8-4289-AFE9-97BEE6B8B6E3}" dt="2022-03-21T09:46:57.846" v="798" actId="20577"/>
          <ac:spMkLst>
            <pc:docMk/>
            <pc:sldMk cId="3958306641" sldId="676"/>
            <ac:spMk id="5" creationId="{718FF3D2-6816-42B0-822B-02DA9A789822}"/>
          </ac:spMkLst>
        </pc:spChg>
        <pc:spChg chg="add mod">
          <ac:chgData name="Siniša Vuksan" userId="3af124f9-b8e7-46e3-9422-21ae1d17ac0b" providerId="ADAL" clId="{47D36A04-0BD8-4289-AFE9-97BEE6B8B6E3}" dt="2022-03-21T09:52:37.986" v="800" actId="1076"/>
          <ac:spMkLst>
            <pc:docMk/>
            <pc:sldMk cId="3958306641" sldId="676"/>
            <ac:spMk id="7" creationId="{2A12CF01-9030-4164-889E-D212C7B01C84}"/>
          </ac:spMkLst>
        </pc:spChg>
        <pc:spChg chg="add mod">
          <ac:chgData name="Siniša Vuksan" userId="3af124f9-b8e7-46e3-9422-21ae1d17ac0b" providerId="ADAL" clId="{47D36A04-0BD8-4289-AFE9-97BEE6B8B6E3}" dt="2022-03-21T09:53:13.945" v="807" actId="20577"/>
          <ac:spMkLst>
            <pc:docMk/>
            <pc:sldMk cId="3958306641" sldId="676"/>
            <ac:spMk id="8" creationId="{7CF95AD4-6C8F-4B63-9F0B-6F39D3214C16}"/>
          </ac:spMkLst>
        </pc:spChg>
        <pc:spChg chg="add mod">
          <ac:chgData name="Siniša Vuksan" userId="3af124f9-b8e7-46e3-9422-21ae1d17ac0b" providerId="ADAL" clId="{47D36A04-0BD8-4289-AFE9-97BEE6B8B6E3}" dt="2022-03-21T09:54:01.369" v="811" actId="1076"/>
          <ac:spMkLst>
            <pc:docMk/>
            <pc:sldMk cId="3958306641" sldId="676"/>
            <ac:spMk id="9" creationId="{2FBB1768-ADEB-4598-83C4-1589B06BB4F2}"/>
          </ac:spMkLst>
        </pc:spChg>
        <pc:spChg chg="add mod">
          <ac:chgData name="Siniša Vuksan" userId="3af124f9-b8e7-46e3-9422-21ae1d17ac0b" providerId="ADAL" clId="{47D36A04-0BD8-4289-AFE9-97BEE6B8B6E3}" dt="2022-03-21T09:54:35.502" v="822" actId="1035"/>
          <ac:spMkLst>
            <pc:docMk/>
            <pc:sldMk cId="3958306641" sldId="676"/>
            <ac:spMk id="10" creationId="{8BED5AD5-1CEA-4A4F-849B-A772EAEF92F2}"/>
          </ac:spMkLst>
        </pc:spChg>
        <pc:spChg chg="add mod">
          <ac:chgData name="Siniša Vuksan" userId="3af124f9-b8e7-46e3-9422-21ae1d17ac0b" providerId="ADAL" clId="{47D36A04-0BD8-4289-AFE9-97BEE6B8B6E3}" dt="2022-03-21T09:55:05.654" v="825" actId="20577"/>
          <ac:spMkLst>
            <pc:docMk/>
            <pc:sldMk cId="3958306641" sldId="676"/>
            <ac:spMk id="11" creationId="{C20ACC97-0798-4F52-9290-F587CCBD498C}"/>
          </ac:spMkLst>
        </pc:spChg>
        <pc:spChg chg="del">
          <ac:chgData name="Siniša Vuksan" userId="3af124f9-b8e7-46e3-9422-21ae1d17ac0b" providerId="ADAL" clId="{47D36A04-0BD8-4289-AFE9-97BEE6B8B6E3}" dt="2022-03-21T09:46:07.326" v="696" actId="478"/>
          <ac:spMkLst>
            <pc:docMk/>
            <pc:sldMk cId="3958306641" sldId="676"/>
            <ac:spMk id="12" creationId="{FD9F67DF-66FC-473A-931A-C343D4013DD1}"/>
          </ac:spMkLst>
        </pc:spChg>
        <pc:spChg chg="add mod">
          <ac:chgData name="Siniša Vuksan" userId="3af124f9-b8e7-46e3-9422-21ae1d17ac0b" providerId="ADAL" clId="{47D36A04-0BD8-4289-AFE9-97BEE6B8B6E3}" dt="2022-03-21T09:55:39.850" v="829" actId="1076"/>
          <ac:spMkLst>
            <pc:docMk/>
            <pc:sldMk cId="3958306641" sldId="676"/>
            <ac:spMk id="13" creationId="{329BAA2C-7888-4204-9342-D593182E6E17}"/>
          </ac:spMkLst>
        </pc:spChg>
        <pc:spChg chg="add mod">
          <ac:chgData name="Siniša Vuksan" userId="3af124f9-b8e7-46e3-9422-21ae1d17ac0b" providerId="ADAL" clId="{47D36A04-0BD8-4289-AFE9-97BEE6B8B6E3}" dt="2022-03-21T09:56:04.151" v="832" actId="20577"/>
          <ac:spMkLst>
            <pc:docMk/>
            <pc:sldMk cId="3958306641" sldId="676"/>
            <ac:spMk id="14" creationId="{5CE37A18-2B0A-4550-BD20-E650C0700FB5}"/>
          </ac:spMkLst>
        </pc:spChg>
        <pc:spChg chg="add mod">
          <ac:chgData name="Siniša Vuksan" userId="3af124f9-b8e7-46e3-9422-21ae1d17ac0b" providerId="ADAL" clId="{47D36A04-0BD8-4289-AFE9-97BEE6B8B6E3}" dt="2022-03-21T09:56:09.949" v="835" actId="1076"/>
          <ac:spMkLst>
            <pc:docMk/>
            <pc:sldMk cId="3958306641" sldId="676"/>
            <ac:spMk id="15" creationId="{4FC810D5-5890-4AB8-893D-4EF071FA0C98}"/>
          </ac:spMkLst>
        </pc:spChg>
        <pc:picChg chg="mod">
          <ac:chgData name="Siniša Vuksan" userId="3af124f9-b8e7-46e3-9422-21ae1d17ac0b" providerId="ADAL" clId="{47D36A04-0BD8-4289-AFE9-97BEE6B8B6E3}" dt="2022-03-21T09:45:43.192" v="694" actId="14826"/>
          <ac:picMkLst>
            <pc:docMk/>
            <pc:sldMk cId="3958306641" sldId="676"/>
            <ac:picMk id="4" creationId="{6EA4478F-12CA-4225-8F02-AFD946883A9C}"/>
          </ac:picMkLst>
        </pc:picChg>
        <pc:picChg chg="mod">
          <ac:chgData name="Siniša Vuksan" userId="3af124f9-b8e7-46e3-9422-21ae1d17ac0b" providerId="ADAL" clId="{47D36A04-0BD8-4289-AFE9-97BEE6B8B6E3}" dt="2022-03-21T09:46:55.153" v="796" actId="1076"/>
          <ac:picMkLst>
            <pc:docMk/>
            <pc:sldMk cId="3958306641" sldId="676"/>
            <ac:picMk id="6" creationId="{D255B4FC-89B0-4357-9C41-9F0792D7E4FD}"/>
          </ac:picMkLst>
        </pc:picChg>
      </pc:sldChg>
      <pc:sldChg chg="addSp modSp add mod modTransition modAnim">
        <pc:chgData name="Siniša Vuksan" userId="3af124f9-b8e7-46e3-9422-21ae1d17ac0b" providerId="ADAL" clId="{47D36A04-0BD8-4289-AFE9-97BEE6B8B6E3}" dt="2022-03-21T10:05:55.987" v="1148" actId="14100"/>
        <pc:sldMkLst>
          <pc:docMk/>
          <pc:sldMk cId="3071247221" sldId="677"/>
        </pc:sldMkLst>
        <pc:spChg chg="mod">
          <ac:chgData name="Siniša Vuksan" userId="3af124f9-b8e7-46e3-9422-21ae1d17ac0b" providerId="ADAL" clId="{47D36A04-0BD8-4289-AFE9-97BEE6B8B6E3}" dt="2022-03-21T09:56:34.898" v="866" actId="20577"/>
          <ac:spMkLst>
            <pc:docMk/>
            <pc:sldMk cId="3071247221" sldId="677"/>
            <ac:spMk id="3" creationId="{1B6BFB55-AB3A-4C18-8FAE-E3664C90E0E4}"/>
          </ac:spMkLst>
        </pc:spChg>
        <pc:spChg chg="mod">
          <ac:chgData name="Siniša Vuksan" userId="3af124f9-b8e7-46e3-9422-21ae1d17ac0b" providerId="ADAL" clId="{47D36A04-0BD8-4289-AFE9-97BEE6B8B6E3}" dt="2022-03-21T09:58:45.077" v="962" actId="20577"/>
          <ac:spMkLst>
            <pc:docMk/>
            <pc:sldMk cId="3071247221" sldId="677"/>
            <ac:spMk id="5" creationId="{718FF3D2-6816-42B0-822B-02DA9A789822}"/>
          </ac:spMkLst>
        </pc:spChg>
        <pc:spChg chg="mod">
          <ac:chgData name="Siniša Vuksan" userId="3af124f9-b8e7-46e3-9422-21ae1d17ac0b" providerId="ADAL" clId="{47D36A04-0BD8-4289-AFE9-97BEE6B8B6E3}" dt="2022-03-21T10:05:55.987" v="1148" actId="14100"/>
          <ac:spMkLst>
            <pc:docMk/>
            <pc:sldMk cId="3071247221" sldId="677"/>
            <ac:spMk id="7" creationId="{4191A288-5DF9-49A3-B5BF-86E5744DCFB9}"/>
          </ac:spMkLst>
        </pc:spChg>
        <pc:spChg chg="add mod">
          <ac:chgData name="Siniša Vuksan" userId="3af124f9-b8e7-46e3-9422-21ae1d17ac0b" providerId="ADAL" clId="{47D36A04-0BD8-4289-AFE9-97BEE6B8B6E3}" dt="2022-03-21T09:59:26.460" v="972" actId="20577"/>
          <ac:spMkLst>
            <pc:docMk/>
            <pc:sldMk cId="3071247221" sldId="677"/>
            <ac:spMk id="8" creationId="{20B78403-A3D2-4E68-BA90-E6AAC0C1BE2D}"/>
          </ac:spMkLst>
        </pc:spChg>
        <pc:spChg chg="add mod">
          <ac:chgData name="Siniša Vuksan" userId="3af124f9-b8e7-46e3-9422-21ae1d17ac0b" providerId="ADAL" clId="{47D36A04-0BD8-4289-AFE9-97BEE6B8B6E3}" dt="2022-03-21T09:59:46.623" v="978" actId="20577"/>
          <ac:spMkLst>
            <pc:docMk/>
            <pc:sldMk cId="3071247221" sldId="677"/>
            <ac:spMk id="9" creationId="{61CF491B-D076-49DF-9836-669228190D3B}"/>
          </ac:spMkLst>
        </pc:spChg>
        <pc:spChg chg="add mod">
          <ac:chgData name="Siniša Vuksan" userId="3af124f9-b8e7-46e3-9422-21ae1d17ac0b" providerId="ADAL" clId="{47D36A04-0BD8-4289-AFE9-97BEE6B8B6E3}" dt="2022-03-21T09:59:54.295" v="983" actId="20577"/>
          <ac:spMkLst>
            <pc:docMk/>
            <pc:sldMk cId="3071247221" sldId="677"/>
            <ac:spMk id="10" creationId="{5736D7F6-E163-4777-8BC7-9048163B9631}"/>
          </ac:spMkLst>
        </pc:spChg>
        <pc:spChg chg="add mod">
          <ac:chgData name="Siniša Vuksan" userId="3af124f9-b8e7-46e3-9422-21ae1d17ac0b" providerId="ADAL" clId="{47D36A04-0BD8-4289-AFE9-97BEE6B8B6E3}" dt="2022-03-21T10:00:34.343" v="989" actId="20577"/>
          <ac:spMkLst>
            <pc:docMk/>
            <pc:sldMk cId="3071247221" sldId="677"/>
            <ac:spMk id="11" creationId="{93754F3B-7E5B-47C5-A6B7-EF215E3099FE}"/>
          </ac:spMkLst>
        </pc:spChg>
        <pc:spChg chg="add mod">
          <ac:chgData name="Siniša Vuksan" userId="3af124f9-b8e7-46e3-9422-21ae1d17ac0b" providerId="ADAL" clId="{47D36A04-0BD8-4289-AFE9-97BEE6B8B6E3}" dt="2022-03-21T10:00:58.893" v="1006" actId="20577"/>
          <ac:spMkLst>
            <pc:docMk/>
            <pc:sldMk cId="3071247221" sldId="677"/>
            <ac:spMk id="12" creationId="{4E888C20-CC0B-47E7-859E-619777FE5958}"/>
          </ac:spMkLst>
        </pc:spChg>
        <pc:spChg chg="add mod">
          <ac:chgData name="Siniša Vuksan" userId="3af124f9-b8e7-46e3-9422-21ae1d17ac0b" providerId="ADAL" clId="{47D36A04-0BD8-4289-AFE9-97BEE6B8B6E3}" dt="2022-03-21T10:03:59.761" v="1012" actId="20577"/>
          <ac:spMkLst>
            <pc:docMk/>
            <pc:sldMk cId="3071247221" sldId="677"/>
            <ac:spMk id="13" creationId="{25D639D9-8019-4D07-8401-20E1A74CF202}"/>
          </ac:spMkLst>
        </pc:spChg>
        <pc:spChg chg="add mod">
          <ac:chgData name="Siniša Vuksan" userId="3af124f9-b8e7-46e3-9422-21ae1d17ac0b" providerId="ADAL" clId="{47D36A04-0BD8-4289-AFE9-97BEE6B8B6E3}" dt="2022-03-21T10:04:19.225" v="1024" actId="20577"/>
          <ac:spMkLst>
            <pc:docMk/>
            <pc:sldMk cId="3071247221" sldId="677"/>
            <ac:spMk id="14" creationId="{536889BA-D863-4E21-8679-C69EE90130FA}"/>
          </ac:spMkLst>
        </pc:spChg>
        <pc:spChg chg="add mod">
          <ac:chgData name="Siniša Vuksan" userId="3af124f9-b8e7-46e3-9422-21ae1d17ac0b" providerId="ADAL" clId="{47D36A04-0BD8-4289-AFE9-97BEE6B8B6E3}" dt="2022-03-21T10:04:32.663" v="1033" actId="20577"/>
          <ac:spMkLst>
            <pc:docMk/>
            <pc:sldMk cId="3071247221" sldId="677"/>
            <ac:spMk id="15" creationId="{B9A4E4BC-A092-42A9-9FAB-D2D92B6E931D}"/>
          </ac:spMkLst>
        </pc:spChg>
        <pc:spChg chg="add mod">
          <ac:chgData name="Siniša Vuksan" userId="3af124f9-b8e7-46e3-9422-21ae1d17ac0b" providerId="ADAL" clId="{47D36A04-0BD8-4289-AFE9-97BEE6B8B6E3}" dt="2022-03-21T10:04:45.016" v="1044" actId="20577"/>
          <ac:spMkLst>
            <pc:docMk/>
            <pc:sldMk cId="3071247221" sldId="677"/>
            <ac:spMk id="16" creationId="{5583DA54-05A0-4499-A93D-3ADB59F8043C}"/>
          </ac:spMkLst>
        </pc:spChg>
        <pc:picChg chg="mod">
          <ac:chgData name="Siniša Vuksan" userId="3af124f9-b8e7-46e3-9422-21ae1d17ac0b" providerId="ADAL" clId="{47D36A04-0BD8-4289-AFE9-97BEE6B8B6E3}" dt="2022-03-21T09:56:54.981" v="868" actId="14826"/>
          <ac:picMkLst>
            <pc:docMk/>
            <pc:sldMk cId="3071247221" sldId="677"/>
            <ac:picMk id="4" creationId="{6EA4478F-12CA-4225-8F02-AFD946883A9C}"/>
          </ac:picMkLst>
        </pc:picChg>
        <pc:picChg chg="mod">
          <ac:chgData name="Siniša Vuksan" userId="3af124f9-b8e7-46e3-9422-21ae1d17ac0b" providerId="ADAL" clId="{47D36A04-0BD8-4289-AFE9-97BEE6B8B6E3}" dt="2022-03-21T09:58:11.309" v="876" actId="14100"/>
          <ac:picMkLst>
            <pc:docMk/>
            <pc:sldMk cId="3071247221" sldId="677"/>
            <ac:picMk id="6" creationId="{D255B4FC-89B0-4357-9C41-9F0792D7E4FD}"/>
          </ac:picMkLst>
        </pc:picChg>
      </pc:sldChg>
      <pc:sldChg chg="addSp delSp modSp add mod ord delAnim modAnim">
        <pc:chgData name="Siniša Vuksan" userId="3af124f9-b8e7-46e3-9422-21ae1d17ac0b" providerId="ADAL" clId="{47D36A04-0BD8-4289-AFE9-97BEE6B8B6E3}" dt="2022-03-21T10:46:35.157" v="1945" actId="20577"/>
        <pc:sldMkLst>
          <pc:docMk/>
          <pc:sldMk cId="3141269878" sldId="678"/>
        </pc:sldMkLst>
        <pc:spChg chg="mod">
          <ac:chgData name="Siniša Vuksan" userId="3af124f9-b8e7-46e3-9422-21ae1d17ac0b" providerId="ADAL" clId="{47D36A04-0BD8-4289-AFE9-97BEE6B8B6E3}" dt="2022-03-21T10:08:14.386" v="1161" actId="14100"/>
          <ac:spMkLst>
            <pc:docMk/>
            <pc:sldMk cId="3141269878" sldId="678"/>
            <ac:spMk id="7" creationId="{43D2F9BC-6FD4-42DE-967C-AE4567A1CC39}"/>
          </ac:spMkLst>
        </pc:spChg>
        <pc:spChg chg="add mod">
          <ac:chgData name="Siniša Vuksan" userId="3af124f9-b8e7-46e3-9422-21ae1d17ac0b" providerId="ADAL" clId="{47D36A04-0BD8-4289-AFE9-97BEE6B8B6E3}" dt="2022-03-21T10:22:31.186" v="1208" actId="20577"/>
          <ac:spMkLst>
            <pc:docMk/>
            <pc:sldMk cId="3141269878" sldId="678"/>
            <ac:spMk id="8" creationId="{9ED398E3-7334-47FA-B212-8B7D4917F8CE}"/>
          </ac:spMkLst>
        </pc:spChg>
        <pc:spChg chg="add mod">
          <ac:chgData name="Siniša Vuksan" userId="3af124f9-b8e7-46e3-9422-21ae1d17ac0b" providerId="ADAL" clId="{47D36A04-0BD8-4289-AFE9-97BEE6B8B6E3}" dt="2022-03-21T10:22:46.658" v="1218" actId="1036"/>
          <ac:spMkLst>
            <pc:docMk/>
            <pc:sldMk cId="3141269878" sldId="678"/>
            <ac:spMk id="9" creationId="{E72CEE6B-9A1A-46B9-A618-8DC9AB243A68}"/>
          </ac:spMkLst>
        </pc:spChg>
        <pc:spChg chg="add mod">
          <ac:chgData name="Siniša Vuksan" userId="3af124f9-b8e7-46e3-9422-21ae1d17ac0b" providerId="ADAL" clId="{47D36A04-0BD8-4289-AFE9-97BEE6B8B6E3}" dt="2022-03-21T10:22:52.561" v="1223" actId="1037"/>
          <ac:spMkLst>
            <pc:docMk/>
            <pc:sldMk cId="3141269878" sldId="678"/>
            <ac:spMk id="10" creationId="{CCE8DCC0-5787-4663-AE64-FAB8F093569A}"/>
          </ac:spMkLst>
        </pc:spChg>
        <pc:spChg chg="mod">
          <ac:chgData name="Siniša Vuksan" userId="3af124f9-b8e7-46e3-9422-21ae1d17ac0b" providerId="ADAL" clId="{47D36A04-0BD8-4289-AFE9-97BEE6B8B6E3}" dt="2022-03-21T10:29:21.049" v="1448" actId="1036"/>
          <ac:spMkLst>
            <pc:docMk/>
            <pc:sldMk cId="3141269878" sldId="678"/>
            <ac:spMk id="12" creationId="{73EB294C-3FBC-41F9-9869-BCAEE40BCEE1}"/>
          </ac:spMkLst>
        </pc:spChg>
        <pc:spChg chg="add mod">
          <ac:chgData name="Siniša Vuksan" userId="3af124f9-b8e7-46e3-9422-21ae1d17ac0b" providerId="ADAL" clId="{47D36A04-0BD8-4289-AFE9-97BEE6B8B6E3}" dt="2022-03-21T10:23:00.591" v="1230" actId="1038"/>
          <ac:spMkLst>
            <pc:docMk/>
            <pc:sldMk cId="3141269878" sldId="678"/>
            <ac:spMk id="13" creationId="{3B66A97C-AE37-4FC3-B034-408D0F503875}"/>
          </ac:spMkLst>
        </pc:spChg>
        <pc:spChg chg="add mod">
          <ac:chgData name="Siniša Vuksan" userId="3af124f9-b8e7-46e3-9422-21ae1d17ac0b" providerId="ADAL" clId="{47D36A04-0BD8-4289-AFE9-97BEE6B8B6E3}" dt="2022-03-21T10:29:26.541" v="1450" actId="14100"/>
          <ac:spMkLst>
            <pc:docMk/>
            <pc:sldMk cId="3141269878" sldId="678"/>
            <ac:spMk id="14" creationId="{FABF47FC-68C1-4D7A-9491-E308BEA0962B}"/>
          </ac:spMkLst>
        </pc:spChg>
        <pc:spChg chg="add mod">
          <ac:chgData name="Siniša Vuksan" userId="3af124f9-b8e7-46e3-9422-21ae1d17ac0b" providerId="ADAL" clId="{47D36A04-0BD8-4289-AFE9-97BEE6B8B6E3}" dt="2022-03-21T10:29:30.172" v="1451" actId="14100"/>
          <ac:spMkLst>
            <pc:docMk/>
            <pc:sldMk cId="3141269878" sldId="678"/>
            <ac:spMk id="16" creationId="{C6A9E8CB-C6A5-4B70-AD41-AA399071AD07}"/>
          </ac:spMkLst>
        </pc:spChg>
        <pc:spChg chg="add mod">
          <ac:chgData name="Siniša Vuksan" userId="3af124f9-b8e7-46e3-9422-21ae1d17ac0b" providerId="ADAL" clId="{47D36A04-0BD8-4289-AFE9-97BEE6B8B6E3}" dt="2022-03-21T10:30:22.833" v="1479" actId="20577"/>
          <ac:spMkLst>
            <pc:docMk/>
            <pc:sldMk cId="3141269878" sldId="678"/>
            <ac:spMk id="17" creationId="{20CE6C07-469C-428F-9955-780D9E3DEE26}"/>
          </ac:spMkLst>
        </pc:spChg>
        <pc:spChg chg="add mod">
          <ac:chgData name="Siniša Vuksan" userId="3af124f9-b8e7-46e3-9422-21ae1d17ac0b" providerId="ADAL" clId="{47D36A04-0BD8-4289-AFE9-97BEE6B8B6E3}" dt="2022-03-21T10:30:47.590" v="1507" actId="20577"/>
          <ac:spMkLst>
            <pc:docMk/>
            <pc:sldMk cId="3141269878" sldId="678"/>
            <ac:spMk id="18" creationId="{78F1E7FB-61B3-443E-9BC9-E1F524D0258D}"/>
          </ac:spMkLst>
        </pc:spChg>
        <pc:spChg chg="add mod">
          <ac:chgData name="Siniša Vuksan" userId="3af124f9-b8e7-46e3-9422-21ae1d17ac0b" providerId="ADAL" clId="{47D36A04-0BD8-4289-AFE9-97BEE6B8B6E3}" dt="2022-03-21T10:31:00.138" v="1524" actId="20577"/>
          <ac:spMkLst>
            <pc:docMk/>
            <pc:sldMk cId="3141269878" sldId="678"/>
            <ac:spMk id="19" creationId="{AC2A2B3F-F7F8-4202-8F9D-08CDA9970844}"/>
          </ac:spMkLst>
        </pc:spChg>
        <pc:spChg chg="add mod">
          <ac:chgData name="Siniša Vuksan" userId="3af124f9-b8e7-46e3-9422-21ae1d17ac0b" providerId="ADAL" clId="{47D36A04-0BD8-4289-AFE9-97BEE6B8B6E3}" dt="2022-03-21T10:31:13.608" v="1540" actId="20577"/>
          <ac:spMkLst>
            <pc:docMk/>
            <pc:sldMk cId="3141269878" sldId="678"/>
            <ac:spMk id="20" creationId="{88DF1654-923A-4550-B892-C3B3C50BEFA8}"/>
          </ac:spMkLst>
        </pc:spChg>
        <pc:spChg chg="add mod">
          <ac:chgData name="Siniša Vuksan" userId="3af124f9-b8e7-46e3-9422-21ae1d17ac0b" providerId="ADAL" clId="{47D36A04-0BD8-4289-AFE9-97BEE6B8B6E3}" dt="2022-03-21T10:31:29.001" v="1557" actId="20577"/>
          <ac:spMkLst>
            <pc:docMk/>
            <pc:sldMk cId="3141269878" sldId="678"/>
            <ac:spMk id="21" creationId="{11413D2F-0B13-4142-B87A-4C92A3A34C2D}"/>
          </ac:spMkLst>
        </pc:spChg>
        <pc:spChg chg="add mod">
          <ac:chgData name="Siniša Vuksan" userId="3af124f9-b8e7-46e3-9422-21ae1d17ac0b" providerId="ADAL" clId="{47D36A04-0BD8-4289-AFE9-97BEE6B8B6E3}" dt="2022-03-21T10:46:35.157" v="1945" actId="20577"/>
          <ac:spMkLst>
            <pc:docMk/>
            <pc:sldMk cId="3141269878" sldId="678"/>
            <ac:spMk id="22" creationId="{A85EA6A7-0645-4F25-9FB3-8FCA725989AD}"/>
          </ac:spMkLst>
        </pc:spChg>
        <pc:spChg chg="add mod">
          <ac:chgData name="Siniša Vuksan" userId="3af124f9-b8e7-46e3-9422-21ae1d17ac0b" providerId="ADAL" clId="{47D36A04-0BD8-4289-AFE9-97BEE6B8B6E3}" dt="2022-03-21T10:45:37.518" v="1867" actId="1036"/>
          <ac:spMkLst>
            <pc:docMk/>
            <pc:sldMk cId="3141269878" sldId="678"/>
            <ac:spMk id="23" creationId="{BECE9876-E5E7-4F19-8648-93197DD4141D}"/>
          </ac:spMkLst>
        </pc:spChg>
        <pc:picChg chg="mod">
          <ac:chgData name="Siniša Vuksan" userId="3af124f9-b8e7-46e3-9422-21ae1d17ac0b" providerId="ADAL" clId="{47D36A04-0BD8-4289-AFE9-97BEE6B8B6E3}" dt="2022-03-21T10:07:18.272" v="1154" actId="14100"/>
          <ac:picMkLst>
            <pc:docMk/>
            <pc:sldMk cId="3141269878" sldId="678"/>
            <ac:picMk id="2" creationId="{1E44272B-FD29-468B-BDAF-9E2617D04BB1}"/>
          </ac:picMkLst>
        </pc:picChg>
        <pc:picChg chg="mod">
          <ac:chgData name="Siniša Vuksan" userId="3af124f9-b8e7-46e3-9422-21ae1d17ac0b" providerId="ADAL" clId="{47D36A04-0BD8-4289-AFE9-97BEE6B8B6E3}" dt="2022-03-21T10:08:10.950" v="1160" actId="1076"/>
          <ac:picMkLst>
            <pc:docMk/>
            <pc:sldMk cId="3141269878" sldId="678"/>
            <ac:picMk id="4" creationId="{D0A21396-176F-4B09-B1C4-59C3942AC3BA}"/>
          </ac:picMkLst>
        </pc:picChg>
        <pc:picChg chg="add mod">
          <ac:chgData name="Siniša Vuksan" userId="3af124f9-b8e7-46e3-9422-21ae1d17ac0b" providerId="ADAL" clId="{47D36A04-0BD8-4289-AFE9-97BEE6B8B6E3}" dt="2022-03-21T10:29:23.133" v="1449" actId="1076"/>
          <ac:picMkLst>
            <pc:docMk/>
            <pc:sldMk cId="3141269878" sldId="678"/>
            <ac:picMk id="5" creationId="{4052B138-7ECA-41D7-9FCA-32DEE7B503D7}"/>
          </ac:picMkLst>
        </pc:picChg>
        <pc:picChg chg="del">
          <ac:chgData name="Siniša Vuksan" userId="3af124f9-b8e7-46e3-9422-21ae1d17ac0b" providerId="ADAL" clId="{47D36A04-0BD8-4289-AFE9-97BEE6B8B6E3}" dt="2022-03-21T10:06:50.140" v="1151" actId="478"/>
          <ac:picMkLst>
            <pc:docMk/>
            <pc:sldMk cId="3141269878" sldId="678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47D36A04-0BD8-4289-AFE9-97BEE6B8B6E3}" dt="2022-03-21T10:29:34.469" v="1452" actId="1076"/>
          <ac:picMkLst>
            <pc:docMk/>
            <pc:sldMk cId="3141269878" sldId="678"/>
            <ac:picMk id="15" creationId="{1E6899CA-AF62-4F33-86C6-9D5555B8007B}"/>
          </ac:picMkLst>
        </pc:picChg>
      </pc:sldChg>
      <pc:sldChg chg="delSp new del mod">
        <pc:chgData name="Siniša Vuksan" userId="3af124f9-b8e7-46e3-9422-21ae1d17ac0b" providerId="ADAL" clId="{47D36A04-0BD8-4289-AFE9-97BEE6B8B6E3}" dt="2022-03-21T10:50:29.784" v="2360" actId="47"/>
        <pc:sldMkLst>
          <pc:docMk/>
          <pc:sldMk cId="4099604125" sldId="679"/>
        </pc:sldMkLst>
        <pc:spChg chg="del">
          <ac:chgData name="Siniša Vuksan" userId="3af124f9-b8e7-46e3-9422-21ae1d17ac0b" providerId="ADAL" clId="{47D36A04-0BD8-4289-AFE9-97BEE6B8B6E3}" dt="2022-03-21T10:08:24.103" v="1164" actId="478"/>
          <ac:spMkLst>
            <pc:docMk/>
            <pc:sldMk cId="4099604125" sldId="679"/>
            <ac:spMk id="2" creationId="{88CF7E70-51A9-443A-9A51-596B0D4FBB80}"/>
          </ac:spMkLst>
        </pc:spChg>
        <pc:spChg chg="del">
          <ac:chgData name="Siniša Vuksan" userId="3af124f9-b8e7-46e3-9422-21ae1d17ac0b" providerId="ADAL" clId="{47D36A04-0BD8-4289-AFE9-97BEE6B8B6E3}" dt="2022-03-21T10:08:24.103" v="1164" actId="478"/>
          <ac:spMkLst>
            <pc:docMk/>
            <pc:sldMk cId="4099604125" sldId="679"/>
            <ac:spMk id="3" creationId="{01880436-7ED4-4BFD-A981-2084D59A2B98}"/>
          </ac:spMkLst>
        </pc:spChg>
      </pc:sldChg>
      <pc:sldChg chg="addSp modSp add mod ord modAnim">
        <pc:chgData name="Siniša Vuksan" userId="3af124f9-b8e7-46e3-9422-21ae1d17ac0b" providerId="ADAL" clId="{47D36A04-0BD8-4289-AFE9-97BEE6B8B6E3}" dt="2022-03-21T10:38:38.180" v="1781"/>
        <pc:sldMkLst>
          <pc:docMk/>
          <pc:sldMk cId="685311804" sldId="680"/>
        </pc:sldMkLst>
        <pc:spChg chg="mod">
          <ac:chgData name="Siniša Vuksan" userId="3af124f9-b8e7-46e3-9422-21ae1d17ac0b" providerId="ADAL" clId="{47D36A04-0BD8-4289-AFE9-97BEE6B8B6E3}" dt="2022-03-21T10:38:32.938" v="1779" actId="1035"/>
          <ac:spMkLst>
            <pc:docMk/>
            <pc:sldMk cId="685311804" sldId="680"/>
            <ac:spMk id="5" creationId="{718FF3D2-6816-42B0-822B-02DA9A789822}"/>
          </ac:spMkLst>
        </pc:spChg>
        <pc:spChg chg="mod">
          <ac:chgData name="Siniša Vuksan" userId="3af124f9-b8e7-46e3-9422-21ae1d17ac0b" providerId="ADAL" clId="{47D36A04-0BD8-4289-AFE9-97BEE6B8B6E3}" dt="2022-03-21T10:36:25.053" v="1757" actId="1076"/>
          <ac:spMkLst>
            <pc:docMk/>
            <pc:sldMk cId="685311804" sldId="680"/>
            <ac:spMk id="7" creationId="{2A12CF01-9030-4164-889E-D212C7B01C84}"/>
          </ac:spMkLst>
        </pc:spChg>
        <pc:spChg chg="mod">
          <ac:chgData name="Siniša Vuksan" userId="3af124f9-b8e7-46e3-9422-21ae1d17ac0b" providerId="ADAL" clId="{47D36A04-0BD8-4289-AFE9-97BEE6B8B6E3}" dt="2022-03-21T10:36:50.570" v="1761" actId="1036"/>
          <ac:spMkLst>
            <pc:docMk/>
            <pc:sldMk cId="685311804" sldId="680"/>
            <ac:spMk id="8" creationId="{7CF95AD4-6C8F-4B63-9F0B-6F39D3214C16}"/>
          </ac:spMkLst>
        </pc:spChg>
        <pc:spChg chg="mod">
          <ac:chgData name="Siniša Vuksan" userId="3af124f9-b8e7-46e3-9422-21ae1d17ac0b" providerId="ADAL" clId="{47D36A04-0BD8-4289-AFE9-97BEE6B8B6E3}" dt="2022-03-21T10:36:58.234" v="1762" actId="1076"/>
          <ac:spMkLst>
            <pc:docMk/>
            <pc:sldMk cId="685311804" sldId="680"/>
            <ac:spMk id="9" creationId="{2FBB1768-ADEB-4598-83C4-1589B06BB4F2}"/>
          </ac:spMkLst>
        </pc:spChg>
        <pc:spChg chg="mod">
          <ac:chgData name="Siniša Vuksan" userId="3af124f9-b8e7-46e3-9422-21ae1d17ac0b" providerId="ADAL" clId="{47D36A04-0BD8-4289-AFE9-97BEE6B8B6E3}" dt="2022-03-21T10:37:10.579" v="1765" actId="1076"/>
          <ac:spMkLst>
            <pc:docMk/>
            <pc:sldMk cId="685311804" sldId="680"/>
            <ac:spMk id="10" creationId="{8BED5AD5-1CEA-4A4F-849B-A772EAEF92F2}"/>
          </ac:spMkLst>
        </pc:spChg>
        <pc:spChg chg="mod">
          <ac:chgData name="Siniša Vuksan" userId="3af124f9-b8e7-46e3-9422-21ae1d17ac0b" providerId="ADAL" clId="{47D36A04-0BD8-4289-AFE9-97BEE6B8B6E3}" dt="2022-03-21T10:37:28.325" v="1766" actId="1076"/>
          <ac:spMkLst>
            <pc:docMk/>
            <pc:sldMk cId="685311804" sldId="680"/>
            <ac:spMk id="11" creationId="{C20ACC97-0798-4F52-9290-F587CCBD498C}"/>
          </ac:spMkLst>
        </pc:spChg>
        <pc:spChg chg="mod">
          <ac:chgData name="Siniša Vuksan" userId="3af124f9-b8e7-46e3-9422-21ae1d17ac0b" providerId="ADAL" clId="{47D36A04-0BD8-4289-AFE9-97BEE6B8B6E3}" dt="2022-03-21T10:37:40.544" v="1767" actId="1076"/>
          <ac:spMkLst>
            <pc:docMk/>
            <pc:sldMk cId="685311804" sldId="680"/>
            <ac:spMk id="13" creationId="{329BAA2C-7888-4204-9342-D593182E6E17}"/>
          </ac:spMkLst>
        </pc:spChg>
        <pc:spChg chg="mod">
          <ac:chgData name="Siniša Vuksan" userId="3af124f9-b8e7-46e3-9422-21ae1d17ac0b" providerId="ADAL" clId="{47D36A04-0BD8-4289-AFE9-97BEE6B8B6E3}" dt="2022-03-21T10:37:49.691" v="1768" actId="1076"/>
          <ac:spMkLst>
            <pc:docMk/>
            <pc:sldMk cId="685311804" sldId="680"/>
            <ac:spMk id="14" creationId="{5CE37A18-2B0A-4550-BD20-E650C0700FB5}"/>
          </ac:spMkLst>
        </pc:spChg>
        <pc:spChg chg="mod">
          <ac:chgData name="Siniša Vuksan" userId="3af124f9-b8e7-46e3-9422-21ae1d17ac0b" providerId="ADAL" clId="{47D36A04-0BD8-4289-AFE9-97BEE6B8B6E3}" dt="2022-03-21T10:38:03.991" v="1769" actId="1076"/>
          <ac:spMkLst>
            <pc:docMk/>
            <pc:sldMk cId="685311804" sldId="680"/>
            <ac:spMk id="15" creationId="{4FC810D5-5890-4AB8-893D-4EF071FA0C98}"/>
          </ac:spMkLst>
        </pc:spChg>
        <pc:spChg chg="add mod">
          <ac:chgData name="Siniša Vuksan" userId="3af124f9-b8e7-46e3-9422-21ae1d17ac0b" providerId="ADAL" clId="{47D36A04-0BD8-4289-AFE9-97BEE6B8B6E3}" dt="2022-03-21T10:38:21.632" v="1772" actId="1076"/>
          <ac:spMkLst>
            <pc:docMk/>
            <pc:sldMk cId="685311804" sldId="680"/>
            <ac:spMk id="16" creationId="{BA8F098C-7A06-4C7D-B35F-F96243232F22}"/>
          </ac:spMkLst>
        </pc:spChg>
        <pc:spChg chg="add mod">
          <ac:chgData name="Siniša Vuksan" userId="3af124f9-b8e7-46e3-9422-21ae1d17ac0b" providerId="ADAL" clId="{47D36A04-0BD8-4289-AFE9-97BEE6B8B6E3}" dt="2022-03-21T10:38:28.403" v="1776" actId="1076"/>
          <ac:spMkLst>
            <pc:docMk/>
            <pc:sldMk cId="685311804" sldId="680"/>
            <ac:spMk id="17" creationId="{A8505AA4-31BA-480C-8C9B-22F7140C0416}"/>
          </ac:spMkLst>
        </pc:spChg>
        <pc:picChg chg="mod">
          <ac:chgData name="Siniša Vuksan" userId="3af124f9-b8e7-46e3-9422-21ae1d17ac0b" providerId="ADAL" clId="{47D36A04-0BD8-4289-AFE9-97BEE6B8B6E3}" dt="2022-03-21T10:36:03.173" v="1753" actId="1076"/>
          <ac:picMkLst>
            <pc:docMk/>
            <pc:sldMk cId="685311804" sldId="680"/>
            <ac:picMk id="6" creationId="{D255B4FC-89B0-4357-9C41-9F0792D7E4FD}"/>
          </ac:picMkLst>
        </pc:picChg>
      </pc:sldChg>
      <pc:sldChg chg="delSp modSp add mod ord delAnim modAnim">
        <pc:chgData name="Siniša Vuksan" userId="3af124f9-b8e7-46e3-9422-21ae1d17ac0b" providerId="ADAL" clId="{47D36A04-0BD8-4289-AFE9-97BEE6B8B6E3}" dt="2022-03-21T10:44:13.201" v="1855"/>
        <pc:sldMkLst>
          <pc:docMk/>
          <pc:sldMk cId="2569302342" sldId="681"/>
        </pc:sldMkLst>
        <pc:spChg chg="mod">
          <ac:chgData name="Siniša Vuksan" userId="3af124f9-b8e7-46e3-9422-21ae1d17ac0b" providerId="ADAL" clId="{47D36A04-0BD8-4289-AFE9-97BEE6B8B6E3}" dt="2022-03-21T10:41:06.047" v="1847" actId="14100"/>
          <ac:spMkLst>
            <pc:docMk/>
            <pc:sldMk cId="2569302342" sldId="681"/>
            <ac:spMk id="6" creationId="{010AB125-9086-4261-98B4-FC5A0801347C}"/>
          </ac:spMkLst>
        </pc:spChg>
        <pc:spChg chg="del">
          <ac:chgData name="Siniša Vuksan" userId="3af124f9-b8e7-46e3-9422-21ae1d17ac0b" providerId="ADAL" clId="{47D36A04-0BD8-4289-AFE9-97BEE6B8B6E3}" dt="2022-03-21T10:39:55.379" v="1785" actId="478"/>
          <ac:spMkLst>
            <pc:docMk/>
            <pc:sldMk cId="2569302342" sldId="681"/>
            <ac:spMk id="12" creationId="{99CEA720-81CF-428B-A3DF-489E1A49EAE1}"/>
          </ac:spMkLst>
        </pc:spChg>
        <pc:spChg chg="del">
          <ac:chgData name="Siniša Vuksan" userId="3af124f9-b8e7-46e3-9422-21ae1d17ac0b" providerId="ADAL" clId="{47D36A04-0BD8-4289-AFE9-97BEE6B8B6E3}" dt="2022-03-21T10:39:52.757" v="1784" actId="478"/>
          <ac:spMkLst>
            <pc:docMk/>
            <pc:sldMk cId="2569302342" sldId="681"/>
            <ac:spMk id="20" creationId="{2B4D8802-C196-4DA4-9A50-46B7B58A1368}"/>
          </ac:spMkLst>
        </pc:spChg>
        <pc:spChg chg="del">
          <ac:chgData name="Siniša Vuksan" userId="3af124f9-b8e7-46e3-9422-21ae1d17ac0b" providerId="ADAL" clId="{47D36A04-0BD8-4289-AFE9-97BEE6B8B6E3}" dt="2022-03-21T10:39:52.757" v="1784" actId="478"/>
          <ac:spMkLst>
            <pc:docMk/>
            <pc:sldMk cId="2569302342" sldId="681"/>
            <ac:spMk id="21" creationId="{DF9B1263-BC4D-4772-B4C0-5A26D363DF0F}"/>
          </ac:spMkLst>
        </pc:spChg>
        <pc:picChg chg="mod">
          <ac:chgData name="Siniša Vuksan" userId="3af124f9-b8e7-46e3-9422-21ae1d17ac0b" providerId="ADAL" clId="{47D36A04-0BD8-4289-AFE9-97BEE6B8B6E3}" dt="2022-03-21T10:41:09.314" v="1852" actId="1035"/>
          <ac:picMkLst>
            <pc:docMk/>
            <pc:sldMk cId="2569302342" sldId="681"/>
            <ac:picMk id="2" creationId="{B69E1C10-ACFD-49C4-B019-6B92ED78F85E}"/>
          </ac:picMkLst>
        </pc:picChg>
        <pc:picChg chg="mod">
          <ac:chgData name="Siniša Vuksan" userId="3af124f9-b8e7-46e3-9422-21ae1d17ac0b" providerId="ADAL" clId="{47D36A04-0BD8-4289-AFE9-97BEE6B8B6E3}" dt="2022-03-21T10:39:49.296" v="1783" actId="14826"/>
          <ac:picMkLst>
            <pc:docMk/>
            <pc:sldMk cId="2569302342" sldId="681"/>
            <ac:picMk id="4" creationId="{1B2619D9-4F98-4A11-8FFE-57C7EB1F529A}"/>
          </ac:picMkLst>
        </pc:picChg>
        <pc:picChg chg="del">
          <ac:chgData name="Siniša Vuksan" userId="3af124f9-b8e7-46e3-9422-21ae1d17ac0b" providerId="ADAL" clId="{47D36A04-0BD8-4289-AFE9-97BEE6B8B6E3}" dt="2022-03-21T10:39:52.757" v="1784" actId="478"/>
          <ac:picMkLst>
            <pc:docMk/>
            <pc:sldMk cId="2569302342" sldId="681"/>
            <ac:picMk id="5" creationId="{6EC87209-2630-4638-B9DD-98BF3B45A0A0}"/>
          </ac:picMkLst>
        </pc:picChg>
      </pc:sldChg>
    </pc:docChg>
  </pc:docChgLst>
  <pc:docChgLst>
    <pc:chgData name="Siniša Vuksan" userId="3af124f9-b8e7-46e3-9422-21ae1d17ac0b" providerId="ADAL" clId="{FE694808-5187-493E-B540-687430E3DA39}"/>
    <pc:docChg chg="undo custSel addSld delSld modSld sldOrd">
      <pc:chgData name="Siniša Vuksan" userId="3af124f9-b8e7-46e3-9422-21ae1d17ac0b" providerId="ADAL" clId="{FE694808-5187-493E-B540-687430E3DA39}" dt="2022-03-10T09:57:57.142" v="2119" actId="14100"/>
      <pc:docMkLst>
        <pc:docMk/>
      </pc:docMkLst>
      <pc:sldChg chg="modSp">
        <pc:chgData name="Siniša Vuksan" userId="3af124f9-b8e7-46e3-9422-21ae1d17ac0b" providerId="ADAL" clId="{FE694808-5187-493E-B540-687430E3DA39}" dt="2022-03-08T08:49:26.490" v="2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E694808-5187-493E-B540-687430E3DA39}" dt="2022-03-08T08:49:26.490" v="2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modAnim">
        <pc:chgData name="Siniša Vuksan" userId="3af124f9-b8e7-46e3-9422-21ae1d17ac0b" providerId="ADAL" clId="{FE694808-5187-493E-B540-687430E3DA39}" dt="2022-03-08T09:35:58.927" v="337" actId="20577"/>
        <pc:sldMkLst>
          <pc:docMk/>
          <pc:sldMk cId="23558642" sldId="614"/>
        </pc:sldMkLst>
        <pc:spChg chg="mod ord">
          <ac:chgData name="Siniša Vuksan" userId="3af124f9-b8e7-46e3-9422-21ae1d17ac0b" providerId="ADAL" clId="{FE694808-5187-493E-B540-687430E3DA39}" dt="2022-03-08T09:35:58.927" v="337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03:52.640" v="26" actId="20577"/>
          <ac:spMkLst>
            <pc:docMk/>
            <pc:sldMk cId="23558642" sldId="614"/>
            <ac:spMk id="7" creationId="{0256D9EB-C20B-45FA-9F3D-124012366C9E}"/>
          </ac:spMkLst>
        </pc:spChg>
        <pc:picChg chg="mod ord">
          <ac:chgData name="Siniša Vuksan" userId="3af124f9-b8e7-46e3-9422-21ae1d17ac0b" providerId="ADAL" clId="{FE694808-5187-493E-B540-687430E3DA39}" dt="2022-03-08T09:20:49.715" v="205" actId="16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03:49.621" v="25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 ord">
          <ac:chgData name="Siniša Vuksan" userId="3af124f9-b8e7-46e3-9422-21ae1d17ac0b" providerId="ADAL" clId="{FE694808-5187-493E-B540-687430E3DA39}" dt="2022-03-08T09:20:50.159" v="206"/>
          <ac:picMkLst>
            <pc:docMk/>
            <pc:sldMk cId="23558642" sldId="614"/>
            <ac:picMk id="8" creationId="{56344E4F-95E1-4D4D-9F51-4F944A0A5E08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55:10.566" v="2026" actId="20577"/>
        <pc:sldMkLst>
          <pc:docMk/>
          <pc:sldMk cId="1520211222" sldId="616"/>
        </pc:sldMkLst>
        <pc:spChg chg="add mod">
          <ac:chgData name="Siniša Vuksan" userId="3af124f9-b8e7-46e3-9422-21ae1d17ac0b" providerId="ADAL" clId="{FE694808-5187-493E-B540-687430E3DA39}" dt="2022-03-10T09:55:10.566" v="2026" actId="20577"/>
          <ac:spMkLst>
            <pc:docMk/>
            <pc:sldMk cId="1520211222" sldId="616"/>
            <ac:spMk id="5" creationId="{D4871710-9536-4E24-AC48-623200A53DE4}"/>
          </ac:spMkLst>
        </pc:spChg>
        <pc:spChg chg="mod">
          <ac:chgData name="Siniša Vuksan" userId="3af124f9-b8e7-46e3-9422-21ae1d17ac0b" providerId="ADAL" clId="{FE694808-5187-493E-B540-687430E3DA39}" dt="2022-03-10T09:53:41.826" v="2009" actId="20577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FE694808-5187-493E-B540-687430E3DA39}" dt="2022-03-10T09:48:46.639" v="1570" actId="107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FE694808-5187-493E-B540-687430E3DA39}" dt="2022-03-10T09:49:20.967" v="1575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del">
        <pc:chgData name="Siniša Vuksan" userId="3af124f9-b8e7-46e3-9422-21ae1d17ac0b" providerId="ADAL" clId="{FE694808-5187-493E-B540-687430E3DA39}" dt="2022-03-10T09:55:51.896" v="2032" actId="47"/>
        <pc:sldMkLst>
          <pc:docMk/>
          <pc:sldMk cId="2927421875" sldId="627"/>
        </pc:sldMkLst>
      </pc:sldChg>
      <pc:sldChg chg="del">
        <pc:chgData name="Siniša Vuksan" userId="3af124f9-b8e7-46e3-9422-21ae1d17ac0b" providerId="ADAL" clId="{FE694808-5187-493E-B540-687430E3DA39}" dt="2022-03-10T09:55:52.273" v="2033" actId="47"/>
        <pc:sldMkLst>
          <pc:docMk/>
          <pc:sldMk cId="2985188282" sldId="628"/>
        </pc:sldMkLst>
      </pc:sldChg>
      <pc:sldChg chg="del">
        <pc:chgData name="Siniša Vuksan" userId="3af124f9-b8e7-46e3-9422-21ae1d17ac0b" providerId="ADAL" clId="{FE694808-5187-493E-B540-687430E3DA39}" dt="2022-03-10T09:55:51.442" v="2031" actId="47"/>
        <pc:sldMkLst>
          <pc:docMk/>
          <pc:sldMk cId="2598656820" sldId="631"/>
        </pc:sldMkLst>
      </pc:sldChg>
      <pc:sldChg chg="addSp delSp modSp mod delAnim modAnim">
        <pc:chgData name="Siniša Vuksan" userId="3af124f9-b8e7-46e3-9422-21ae1d17ac0b" providerId="ADAL" clId="{FE694808-5187-493E-B540-687430E3DA39}" dt="2022-03-08T09:21:44.536" v="212" actId="1076"/>
        <pc:sldMkLst>
          <pc:docMk/>
          <pc:sldMk cId="1104683076" sldId="638"/>
        </pc:sldMkLst>
        <pc:spChg chg="mod">
          <ac:chgData name="Siniša Vuksan" userId="3af124f9-b8e7-46e3-9422-21ae1d17ac0b" providerId="ADAL" clId="{FE694808-5187-493E-B540-687430E3DA39}" dt="2022-03-08T09:20:59.058" v="207" actId="20577"/>
          <ac:spMkLst>
            <pc:docMk/>
            <pc:sldMk cId="1104683076" sldId="63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FE694808-5187-493E-B540-687430E3DA39}" dt="2022-03-08T09:21:29.653" v="210" actId="478"/>
          <ac:spMkLst>
            <pc:docMk/>
            <pc:sldMk cId="1104683076" sldId="638"/>
            <ac:spMk id="7" creationId="{AA560618-77BF-466C-BDD7-763A1EC71202}"/>
          </ac:spMkLst>
        </pc:spChg>
        <pc:spChg chg="del">
          <ac:chgData name="Siniša Vuksan" userId="3af124f9-b8e7-46e3-9422-21ae1d17ac0b" providerId="ADAL" clId="{FE694808-5187-493E-B540-687430E3DA39}" dt="2022-03-08T09:15:35.517" v="113" actId="478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FE694808-5187-493E-B540-687430E3DA39}" dt="2022-03-08T09:15:44.192" v="116" actId="14100"/>
          <ac:picMkLst>
            <pc:docMk/>
            <pc:sldMk cId="1104683076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08T09:21:44.536" v="212" actId="1076"/>
          <ac:picMkLst>
            <pc:docMk/>
            <pc:sldMk cId="1104683076" sldId="638"/>
            <ac:picMk id="3" creationId="{6EFF3FE6-E037-4E21-B8A5-72DB5745D1D6}"/>
          </ac:picMkLst>
        </pc:picChg>
        <pc:picChg chg="mod">
          <ac:chgData name="Siniša Vuksan" userId="3af124f9-b8e7-46e3-9422-21ae1d17ac0b" providerId="ADAL" clId="{FE694808-5187-493E-B540-687430E3DA39}" dt="2022-03-08T09:15:14.785" v="110" actId="14826"/>
          <ac:picMkLst>
            <pc:docMk/>
            <pc:sldMk cId="1104683076" sldId="638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15:31.244" v="112" actId="478"/>
          <ac:picMkLst>
            <pc:docMk/>
            <pc:sldMk cId="1104683076" sldId="638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FE694808-5187-493E-B540-687430E3DA39}" dt="2022-03-10T09:55:49.349" v="2027" actId="47"/>
        <pc:sldMkLst>
          <pc:docMk/>
          <pc:sldMk cId="4146069810" sldId="639"/>
        </pc:sldMkLst>
      </pc:sldChg>
      <pc:sldChg chg="del">
        <pc:chgData name="Siniša Vuksan" userId="3af124f9-b8e7-46e3-9422-21ae1d17ac0b" providerId="ADAL" clId="{FE694808-5187-493E-B540-687430E3DA39}" dt="2022-03-10T09:55:49.836" v="2028" actId="47"/>
        <pc:sldMkLst>
          <pc:docMk/>
          <pc:sldMk cId="1760413153" sldId="640"/>
        </pc:sldMkLst>
      </pc:sldChg>
      <pc:sldChg chg="modSp del mod">
        <pc:chgData name="Siniša Vuksan" userId="3af124f9-b8e7-46e3-9422-21ae1d17ac0b" providerId="ADAL" clId="{FE694808-5187-493E-B540-687430E3DA39}" dt="2022-03-10T09:55:50.292" v="2029" actId="47"/>
        <pc:sldMkLst>
          <pc:docMk/>
          <pc:sldMk cId="370935074" sldId="641"/>
        </pc:sldMkLst>
        <pc:picChg chg="mod">
          <ac:chgData name="Siniša Vuksan" userId="3af124f9-b8e7-46e3-9422-21ae1d17ac0b" providerId="ADAL" clId="{FE694808-5187-493E-B540-687430E3DA39}" dt="2022-03-08T09:48:37.813" v="509" actId="1076"/>
          <ac:picMkLst>
            <pc:docMk/>
            <pc:sldMk cId="370935074" sldId="64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E694808-5187-493E-B540-687430E3DA39}" dt="2022-03-10T09:55:51.160" v="2030" actId="47"/>
        <pc:sldMkLst>
          <pc:docMk/>
          <pc:sldMk cId="1437805229" sldId="642"/>
        </pc:sldMkLst>
      </pc:sldChg>
      <pc:sldChg chg="addSp modSp add mod modAnim">
        <pc:chgData name="Siniša Vuksan" userId="3af124f9-b8e7-46e3-9422-21ae1d17ac0b" providerId="ADAL" clId="{FE694808-5187-493E-B540-687430E3DA39}" dt="2022-03-08T09:37:36.011" v="366" actId="20577"/>
        <pc:sldMkLst>
          <pc:docMk/>
          <pc:sldMk cId="871938208" sldId="643"/>
        </pc:sldMkLst>
        <pc:spChg chg="mod">
          <ac:chgData name="Siniša Vuksan" userId="3af124f9-b8e7-46e3-9422-21ae1d17ac0b" providerId="ADAL" clId="{FE694808-5187-493E-B540-687430E3DA39}" dt="2022-03-08T09:36:21.709" v="338" actId="14100"/>
          <ac:spMkLst>
            <pc:docMk/>
            <pc:sldMk cId="871938208" sldId="643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08T09:37:18.352" v="348" actId="1036"/>
          <ac:spMkLst>
            <pc:docMk/>
            <pc:sldMk cId="871938208" sldId="643"/>
            <ac:spMk id="7" creationId="{D7CBCBA1-BACD-4B68-9A10-FA6E83778E4A}"/>
          </ac:spMkLst>
        </pc:spChg>
        <pc:spChg chg="add mod">
          <ac:chgData name="Siniša Vuksan" userId="3af124f9-b8e7-46e3-9422-21ae1d17ac0b" providerId="ADAL" clId="{FE694808-5187-493E-B540-687430E3DA39}" dt="2022-03-08T09:37:26.864" v="358" actId="1036"/>
          <ac:spMkLst>
            <pc:docMk/>
            <pc:sldMk cId="871938208" sldId="643"/>
            <ac:spMk id="8" creationId="{D7F765C8-9F13-4944-BE9D-779F42827247}"/>
          </ac:spMkLst>
        </pc:spChg>
        <pc:spChg chg="add mod">
          <ac:chgData name="Siniša Vuksan" userId="3af124f9-b8e7-46e3-9422-21ae1d17ac0b" providerId="ADAL" clId="{FE694808-5187-493E-B540-687430E3DA39}" dt="2022-03-08T09:37:36.011" v="366" actId="20577"/>
          <ac:spMkLst>
            <pc:docMk/>
            <pc:sldMk cId="871938208" sldId="643"/>
            <ac:spMk id="9" creationId="{45613679-8C09-48DC-9E57-D587DD5AB204}"/>
          </ac:spMkLst>
        </pc:spChg>
      </pc:sldChg>
      <pc:sldChg chg="delSp new del mod">
        <pc:chgData name="Siniša Vuksan" userId="3af124f9-b8e7-46e3-9422-21ae1d17ac0b" providerId="ADAL" clId="{FE694808-5187-493E-B540-687430E3DA39}" dt="2022-03-10T09:56:02.451" v="2034" actId="47"/>
        <pc:sldMkLst>
          <pc:docMk/>
          <pc:sldMk cId="581916241" sldId="644"/>
        </pc:sldMkLst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2" creationId="{B623AAE0-C7AC-44A7-9125-BFEDAAEB1FC8}"/>
          </ac:spMkLst>
        </pc:spChg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3" creationId="{A4728ED2-D028-4427-AC75-17913C8BB5AC}"/>
          </ac:spMkLst>
        </pc:spChg>
      </pc:sldChg>
      <pc:sldChg chg="delSp modSp add mod ord delAnim modAnim">
        <pc:chgData name="Siniša Vuksan" userId="3af124f9-b8e7-46e3-9422-21ae1d17ac0b" providerId="ADAL" clId="{FE694808-5187-493E-B540-687430E3DA39}" dt="2022-03-08T09:40:27.152" v="430"/>
        <pc:sldMkLst>
          <pc:docMk/>
          <pc:sldMk cId="1107177202" sldId="645"/>
        </pc:sldMkLst>
        <pc:spChg chg="mod">
          <ac:chgData name="Siniša Vuksan" userId="3af124f9-b8e7-46e3-9422-21ae1d17ac0b" providerId="ADAL" clId="{FE694808-5187-493E-B540-687430E3DA39}" dt="2022-03-08T09:40:24.689" v="428" actId="14100"/>
          <ac:spMkLst>
            <pc:docMk/>
            <pc:sldMk cId="1107177202" sldId="645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09:39:07.534" v="374" actId="1076"/>
          <ac:picMkLst>
            <pc:docMk/>
            <pc:sldMk cId="1107177202" sldId="645"/>
            <ac:picMk id="2" creationId="{B69E1C10-ACFD-49C4-B019-6B92ED78F85E}"/>
          </ac:picMkLst>
        </pc:picChg>
        <pc:picChg chg="del">
          <ac:chgData name="Siniša Vuksan" userId="3af124f9-b8e7-46e3-9422-21ae1d17ac0b" providerId="ADAL" clId="{FE694808-5187-493E-B540-687430E3DA39}" dt="2022-03-08T09:38:07.428" v="368" actId="478"/>
          <ac:picMkLst>
            <pc:docMk/>
            <pc:sldMk cId="1107177202" sldId="645"/>
            <ac:picMk id="3" creationId="{6EFF3FE6-E037-4E21-B8A5-72DB5745D1D6}"/>
          </ac:picMkLst>
        </pc:picChg>
      </pc:sldChg>
      <pc:sldChg chg="addSp delSp modSp add mod ord modTransition delAnim modAnim">
        <pc:chgData name="Siniša Vuksan" userId="3af124f9-b8e7-46e3-9422-21ae1d17ac0b" providerId="ADAL" clId="{FE694808-5187-493E-B540-687430E3DA39}" dt="2022-03-08T09:48:08.106" v="508"/>
        <pc:sldMkLst>
          <pc:docMk/>
          <pc:sldMk cId="703703496" sldId="646"/>
        </pc:sldMkLst>
        <pc:spChg chg="mod">
          <ac:chgData name="Siniša Vuksan" userId="3af124f9-b8e7-46e3-9422-21ae1d17ac0b" providerId="ADAL" clId="{FE694808-5187-493E-B540-687430E3DA39}" dt="2022-03-08T09:45:04.930" v="477" actId="14100"/>
          <ac:spMkLst>
            <pc:docMk/>
            <pc:sldMk cId="703703496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2:55.700" v="454" actId="20577"/>
          <ac:spMkLst>
            <pc:docMk/>
            <pc:sldMk cId="703703496" sldId="646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44:11.991" v="461" actId="478"/>
          <ac:spMkLst>
            <pc:docMk/>
            <pc:sldMk cId="703703496" sldId="646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09:45:32.267" v="481" actId="1076"/>
          <ac:spMkLst>
            <pc:docMk/>
            <pc:sldMk cId="703703496" sldId="646"/>
            <ac:spMk id="11" creationId="{BA77F9D3-9E24-4080-92D4-F991AA04F225}"/>
          </ac:spMkLst>
        </pc:spChg>
        <pc:spChg chg="del">
          <ac:chgData name="Siniša Vuksan" userId="3af124f9-b8e7-46e3-9422-21ae1d17ac0b" providerId="ADAL" clId="{FE694808-5187-493E-B540-687430E3DA39}" dt="2022-03-08T09:44:14.182" v="462" actId="478"/>
          <ac:spMkLst>
            <pc:docMk/>
            <pc:sldMk cId="703703496" sldId="646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09:45:40.272" v="484" actId="1076"/>
          <ac:spMkLst>
            <pc:docMk/>
            <pc:sldMk cId="703703496" sldId="646"/>
            <ac:spMk id="13" creationId="{1557A9E2-47DB-4C00-BB99-65195CDACB25}"/>
          </ac:spMkLst>
        </pc:spChg>
        <pc:spChg chg="add mod">
          <ac:chgData name="Siniša Vuksan" userId="3af124f9-b8e7-46e3-9422-21ae1d17ac0b" providerId="ADAL" clId="{FE694808-5187-493E-B540-687430E3DA39}" dt="2022-03-08T09:45:49.418" v="487" actId="1076"/>
          <ac:spMkLst>
            <pc:docMk/>
            <pc:sldMk cId="703703496" sldId="646"/>
            <ac:spMk id="14" creationId="{905B3616-7763-44B7-8AD5-0CAEAC73379D}"/>
          </ac:spMkLst>
        </pc:spChg>
        <pc:spChg chg="add mod">
          <ac:chgData name="Siniša Vuksan" userId="3af124f9-b8e7-46e3-9422-21ae1d17ac0b" providerId="ADAL" clId="{FE694808-5187-493E-B540-687430E3DA39}" dt="2022-03-08T09:46:05.917" v="491" actId="1076"/>
          <ac:spMkLst>
            <pc:docMk/>
            <pc:sldMk cId="703703496" sldId="646"/>
            <ac:spMk id="15" creationId="{7721F51C-AC9B-447F-A0A5-E17E9CAA2DFE}"/>
          </ac:spMkLst>
        </pc:spChg>
        <pc:spChg chg="add mod">
          <ac:chgData name="Siniša Vuksan" userId="3af124f9-b8e7-46e3-9422-21ae1d17ac0b" providerId="ADAL" clId="{FE694808-5187-493E-B540-687430E3DA39}" dt="2022-03-08T09:46:13.417" v="494" actId="1076"/>
          <ac:spMkLst>
            <pc:docMk/>
            <pc:sldMk cId="703703496" sldId="646"/>
            <ac:spMk id="16" creationId="{99B5EBCF-C423-4448-AE2F-D0E00E0D7829}"/>
          </ac:spMkLst>
        </pc:spChg>
        <pc:spChg chg="add del mod">
          <ac:chgData name="Siniša Vuksan" userId="3af124f9-b8e7-46e3-9422-21ae1d17ac0b" providerId="ADAL" clId="{FE694808-5187-493E-B540-687430E3DA39}" dt="2022-03-08T09:48:02.444" v="506" actId="20577"/>
          <ac:spMkLst>
            <pc:docMk/>
            <pc:sldMk cId="703703496" sldId="646"/>
            <ac:spMk id="18" creationId="{18CBA843-E488-4362-82AD-02BFC485021C}"/>
          </ac:spMkLst>
        </pc:spChg>
        <pc:picChg chg="mod">
          <ac:chgData name="Siniša Vuksan" userId="3af124f9-b8e7-46e3-9422-21ae1d17ac0b" providerId="ADAL" clId="{FE694808-5187-493E-B540-687430E3DA39}" dt="2022-03-08T09:44:02.597" v="457" actId="1076"/>
          <ac:picMkLst>
            <pc:docMk/>
            <pc:sldMk cId="703703496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3:26.575" v="455" actId="14826"/>
          <ac:picMkLst>
            <pc:docMk/>
            <pc:sldMk cId="703703496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44:05.851" v="458" actId="478"/>
          <ac:picMkLst>
            <pc:docMk/>
            <pc:sldMk cId="703703496" sldId="646"/>
            <ac:picMk id="9" creationId="{D74E6379-CB0C-4DFD-80AB-13B1A1ED7891}"/>
          </ac:picMkLst>
        </pc:picChg>
        <pc:picChg chg="del">
          <ac:chgData name="Siniša Vuksan" userId="3af124f9-b8e7-46e3-9422-21ae1d17ac0b" providerId="ADAL" clId="{FE694808-5187-493E-B540-687430E3DA39}" dt="2022-03-08T09:44:07.020" v="459" actId="478"/>
          <ac:picMkLst>
            <pc:docMk/>
            <pc:sldMk cId="703703496" sldId="646"/>
            <ac:picMk id="10" creationId="{42D41BE9-F8A8-4701-9E84-45913674B5A3}"/>
          </ac:picMkLst>
        </pc:picChg>
        <pc:picChg chg="add del mod">
          <ac:chgData name="Siniša Vuksan" userId="3af124f9-b8e7-46e3-9422-21ae1d17ac0b" providerId="ADAL" clId="{FE694808-5187-493E-B540-687430E3DA39}" dt="2022-03-08T09:47:34.520" v="498" actId="1076"/>
          <ac:picMkLst>
            <pc:docMk/>
            <pc:sldMk cId="703703496" sldId="646"/>
            <ac:picMk id="17" creationId="{CE5F3D9F-DD71-4A6C-8134-438E9815C586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09:55:00.059" v="670"/>
        <pc:sldMkLst>
          <pc:docMk/>
          <pc:sldMk cId="4247164614" sldId="647"/>
        </pc:sldMkLst>
        <pc:spChg chg="mod">
          <ac:chgData name="Siniša Vuksan" userId="3af124f9-b8e7-46e3-9422-21ae1d17ac0b" providerId="ADAL" clId="{FE694808-5187-493E-B540-687430E3DA39}" dt="2022-03-08T09:50:20.635" v="588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8:55.359" v="511" actId="20577"/>
          <ac:spMkLst>
            <pc:docMk/>
            <pc:sldMk cId="4247164614" sldId="647"/>
            <ac:spMk id="7" creationId="{0256D9EB-C20B-45FA-9F3D-124012366C9E}"/>
          </ac:spMkLst>
        </pc:spChg>
        <pc:spChg chg="mod">
          <ac:chgData name="Siniša Vuksan" userId="3af124f9-b8e7-46e3-9422-21ae1d17ac0b" providerId="ADAL" clId="{FE694808-5187-493E-B540-687430E3DA39}" dt="2022-03-08T09:53:20.804" v="600" actId="20577"/>
          <ac:spMkLst>
            <pc:docMk/>
            <pc:sldMk cId="4247164614" sldId="647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08T09:49:28.650" v="514" actId="478"/>
          <ac:spMkLst>
            <pc:docMk/>
            <pc:sldMk cId="4247164614" sldId="647"/>
            <ac:spMk id="9" creationId="{E0BE3A69-76F7-4F66-9674-96F3DDBF561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0" creationId="{722817D0-B934-4C99-869B-362FAFEA9783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1" creationId="{0E74B292-470E-49CF-B7F8-E42D6F5F793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2" creationId="{5B175FD5-87F5-4EE5-8133-C7F589339CDC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3" creationId="{CBC999D7-B786-4F87-B229-16CF2568BC2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4" creationId="{D03313E4-27A4-4806-BBCF-3E265564E862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5" creationId="{B9DD53C9-F033-4038-8F6F-06E802B1385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6" creationId="{328D7025-32BE-45F5-BD18-91DC5E1F0020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7" creationId="{3C1FCEE5-9D8A-47D7-B38F-24074F830CC4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8" creationId="{E9ACC928-9D50-4908-948A-4CED0C2DEC42}"/>
          </ac:spMkLst>
        </pc:spChg>
        <pc:spChg chg="add mod">
          <ac:chgData name="Siniša Vuksan" userId="3af124f9-b8e7-46e3-9422-21ae1d17ac0b" providerId="ADAL" clId="{FE694808-5187-493E-B540-687430E3DA39}" dt="2022-03-08T09:53:37.498" v="612" actId="20577"/>
          <ac:spMkLst>
            <pc:docMk/>
            <pc:sldMk cId="4247164614" sldId="647"/>
            <ac:spMk id="19" creationId="{EAFBE38C-8D61-43FC-89C7-F043D217130E}"/>
          </ac:spMkLst>
        </pc:spChg>
        <pc:spChg chg="add mod">
          <ac:chgData name="Siniša Vuksan" userId="3af124f9-b8e7-46e3-9422-21ae1d17ac0b" providerId="ADAL" clId="{FE694808-5187-493E-B540-687430E3DA39}" dt="2022-03-08T09:53:47.914" v="621" actId="20577"/>
          <ac:spMkLst>
            <pc:docMk/>
            <pc:sldMk cId="4247164614" sldId="647"/>
            <ac:spMk id="20" creationId="{F5FAF146-A2A4-4A87-92D8-4734C3DCCBD2}"/>
          </ac:spMkLst>
        </pc:spChg>
        <pc:spChg chg="add mod">
          <ac:chgData name="Siniša Vuksan" userId="3af124f9-b8e7-46e3-9422-21ae1d17ac0b" providerId="ADAL" clId="{FE694808-5187-493E-B540-687430E3DA39}" dt="2022-03-08T09:54:05.017" v="633" actId="20577"/>
          <ac:spMkLst>
            <pc:docMk/>
            <pc:sldMk cId="4247164614" sldId="647"/>
            <ac:spMk id="21" creationId="{CE6F3671-7555-46CC-A082-754347FC5BAA}"/>
          </ac:spMkLst>
        </pc:spChg>
        <pc:spChg chg="add mod">
          <ac:chgData name="Siniša Vuksan" userId="3af124f9-b8e7-46e3-9422-21ae1d17ac0b" providerId="ADAL" clId="{FE694808-5187-493E-B540-687430E3DA39}" dt="2022-03-08T09:54:33.104" v="652" actId="20577"/>
          <ac:spMkLst>
            <pc:docMk/>
            <pc:sldMk cId="4247164614" sldId="647"/>
            <ac:spMk id="22" creationId="{307875B6-DD53-4A27-BF0D-5740270EE75F}"/>
          </ac:spMkLst>
        </pc:spChg>
        <pc:spChg chg="add mod">
          <ac:chgData name="Siniša Vuksan" userId="3af124f9-b8e7-46e3-9422-21ae1d17ac0b" providerId="ADAL" clId="{FE694808-5187-493E-B540-687430E3DA39}" dt="2022-03-08T09:54:28.693" v="646" actId="20577"/>
          <ac:spMkLst>
            <pc:docMk/>
            <pc:sldMk cId="4247164614" sldId="647"/>
            <ac:spMk id="23" creationId="{DE3266BF-E0DB-4566-9B18-EBBF7D65EE18}"/>
          </ac:spMkLst>
        </pc:spChg>
        <pc:spChg chg="add mod">
          <ac:chgData name="Siniša Vuksan" userId="3af124f9-b8e7-46e3-9422-21ae1d17ac0b" providerId="ADAL" clId="{FE694808-5187-493E-B540-687430E3DA39}" dt="2022-03-08T09:54:42.477" v="659" actId="20577"/>
          <ac:spMkLst>
            <pc:docMk/>
            <pc:sldMk cId="4247164614" sldId="647"/>
            <ac:spMk id="24" creationId="{D4E4FF6C-37BB-4C0D-B7BE-0369F176473B}"/>
          </ac:spMkLst>
        </pc:spChg>
        <pc:spChg chg="add mod">
          <ac:chgData name="Siniša Vuksan" userId="3af124f9-b8e7-46e3-9422-21ae1d17ac0b" providerId="ADAL" clId="{FE694808-5187-493E-B540-687430E3DA39}" dt="2022-03-08T09:54:57.022" v="668" actId="20577"/>
          <ac:spMkLst>
            <pc:docMk/>
            <pc:sldMk cId="4247164614" sldId="647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08T09:49:49.355" v="515" actId="14826"/>
          <ac:picMkLst>
            <pc:docMk/>
            <pc:sldMk cId="4247164614" sldId="64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9:21.033" v="512" actId="14826"/>
          <ac:picMkLst>
            <pc:docMk/>
            <pc:sldMk cId="4247164614" sldId="64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10:06:10.779" v="813"/>
        <pc:sldMkLst>
          <pc:docMk/>
          <pc:sldMk cId="666216645" sldId="648"/>
        </pc:sldMkLst>
        <pc:spChg chg="mod">
          <ac:chgData name="Siniša Vuksan" userId="3af124f9-b8e7-46e3-9422-21ae1d17ac0b" providerId="ADAL" clId="{FE694808-5187-493E-B540-687430E3DA39}" dt="2022-03-08T10:03:43.119" v="785" actId="14100"/>
          <ac:spMkLst>
            <pc:docMk/>
            <pc:sldMk cId="66621664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57:26.665" v="672" actId="20577"/>
          <ac:spMkLst>
            <pc:docMk/>
            <pc:sldMk cId="666216645" sldId="648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57:47.666" v="676" actId="478"/>
          <ac:spMkLst>
            <pc:docMk/>
            <pc:sldMk cId="666216645" sldId="648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10:01:16.379" v="758" actId="1076"/>
          <ac:spMkLst>
            <pc:docMk/>
            <pc:sldMk cId="666216645" sldId="648"/>
            <ac:spMk id="11" creationId="{3FC0E0CE-F0A9-4031-9316-9DB5C9A202A4}"/>
          </ac:spMkLst>
        </pc:spChg>
        <pc:spChg chg="del">
          <ac:chgData name="Siniša Vuksan" userId="3af124f9-b8e7-46e3-9422-21ae1d17ac0b" providerId="ADAL" clId="{FE694808-5187-493E-B540-687430E3DA39}" dt="2022-03-08T09:57:50.016" v="677" actId="478"/>
          <ac:spMkLst>
            <pc:docMk/>
            <pc:sldMk cId="666216645" sldId="648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10:01:36.306" v="761" actId="1076"/>
          <ac:spMkLst>
            <pc:docMk/>
            <pc:sldMk cId="666216645" sldId="648"/>
            <ac:spMk id="13" creationId="{CCA9EEAA-EE64-4AC0-94FB-724A7F8144B1}"/>
          </ac:spMkLst>
        </pc:spChg>
        <pc:spChg chg="add mod">
          <ac:chgData name="Siniša Vuksan" userId="3af124f9-b8e7-46e3-9422-21ae1d17ac0b" providerId="ADAL" clId="{FE694808-5187-493E-B540-687430E3DA39}" dt="2022-03-08T10:01:48.684" v="767" actId="1036"/>
          <ac:spMkLst>
            <pc:docMk/>
            <pc:sldMk cId="666216645" sldId="648"/>
            <ac:spMk id="14" creationId="{EBAC30A3-02DE-44E3-A50D-B8C2E69F9779}"/>
          </ac:spMkLst>
        </pc:spChg>
        <pc:spChg chg="add mod">
          <ac:chgData name="Siniša Vuksan" userId="3af124f9-b8e7-46e3-9422-21ae1d17ac0b" providerId="ADAL" clId="{FE694808-5187-493E-B540-687430E3DA39}" dt="2022-03-08T10:02:24.616" v="771" actId="1036"/>
          <ac:spMkLst>
            <pc:docMk/>
            <pc:sldMk cId="666216645" sldId="648"/>
            <ac:spMk id="15" creationId="{0EF374C1-F02D-450D-BC08-D800D1C99E83}"/>
          </ac:spMkLst>
        </pc:spChg>
        <pc:spChg chg="add mod">
          <ac:chgData name="Siniša Vuksan" userId="3af124f9-b8e7-46e3-9422-21ae1d17ac0b" providerId="ADAL" clId="{FE694808-5187-493E-B540-687430E3DA39}" dt="2022-03-08T10:02:38.404" v="774" actId="1076"/>
          <ac:spMkLst>
            <pc:docMk/>
            <pc:sldMk cId="666216645" sldId="648"/>
            <ac:spMk id="16" creationId="{09CBBA55-183E-442F-94D6-C5A5EB583B23}"/>
          </ac:spMkLst>
        </pc:spChg>
        <pc:spChg chg="add mod">
          <ac:chgData name="Siniša Vuksan" userId="3af124f9-b8e7-46e3-9422-21ae1d17ac0b" providerId="ADAL" clId="{FE694808-5187-493E-B540-687430E3DA39}" dt="2022-03-08T10:02:45.284" v="777" actId="1076"/>
          <ac:spMkLst>
            <pc:docMk/>
            <pc:sldMk cId="666216645" sldId="648"/>
            <ac:spMk id="17" creationId="{1F11EF13-A2BA-4B5E-8619-724231F048A2}"/>
          </ac:spMkLst>
        </pc:spChg>
        <pc:spChg chg="add mod">
          <ac:chgData name="Siniša Vuksan" userId="3af124f9-b8e7-46e3-9422-21ae1d17ac0b" providerId="ADAL" clId="{FE694808-5187-493E-B540-687430E3DA39}" dt="2022-03-08T10:05:18.597" v="810" actId="20577"/>
          <ac:spMkLst>
            <pc:docMk/>
            <pc:sldMk cId="666216645" sldId="648"/>
            <ac:spMk id="18" creationId="{9087ED97-EE61-4B96-BA8E-A68E130C6EB5}"/>
          </ac:spMkLst>
        </pc:spChg>
        <pc:picChg chg="mod">
          <ac:chgData name="Siniša Vuksan" userId="3af124f9-b8e7-46e3-9422-21ae1d17ac0b" providerId="ADAL" clId="{FE694808-5187-493E-B540-687430E3DA39}" dt="2022-03-08T10:00:29.354" v="696" actId="1037"/>
          <ac:picMkLst>
            <pc:docMk/>
            <pc:sldMk cId="666216645" sldId="6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57:36.664" v="673" actId="14826"/>
          <ac:picMkLst>
            <pc:docMk/>
            <pc:sldMk cId="666216645" sldId="64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E694808-5187-493E-B540-687430E3DA39}" dt="2022-03-08T10:06:08.320" v="811" actId="1076"/>
          <ac:picMkLst>
            <pc:docMk/>
            <pc:sldMk cId="666216645" sldId="648"/>
            <ac:picMk id="5" creationId="{F5C25AAE-FEEE-4E28-A445-F88A7D424DB0}"/>
          </ac:picMkLst>
        </pc:picChg>
        <pc:picChg chg="del">
          <ac:chgData name="Siniša Vuksan" userId="3af124f9-b8e7-46e3-9422-21ae1d17ac0b" providerId="ADAL" clId="{FE694808-5187-493E-B540-687430E3DA39}" dt="2022-03-08T09:57:50.759" v="678" actId="478"/>
          <ac:picMkLst>
            <pc:docMk/>
            <pc:sldMk cId="666216645" sldId="648"/>
            <ac:picMk id="9" creationId="{D74E6379-CB0C-4DFD-80AB-13B1A1ED7891}"/>
          </ac:picMkLst>
        </pc:picChg>
        <pc:picChg chg="del mod">
          <ac:chgData name="Siniša Vuksan" userId="3af124f9-b8e7-46e3-9422-21ae1d17ac0b" providerId="ADAL" clId="{FE694808-5187-493E-B540-687430E3DA39}" dt="2022-03-08T09:57:45.459" v="675" actId="478"/>
          <ac:picMkLst>
            <pc:docMk/>
            <pc:sldMk cId="666216645" sldId="648"/>
            <ac:picMk id="10" creationId="{42D41BE9-F8A8-4701-9E84-45913674B5A3}"/>
          </ac:picMkLst>
        </pc:picChg>
      </pc:sldChg>
      <pc:sldChg chg="modSp add mod ord modAnim">
        <pc:chgData name="Siniša Vuksan" userId="3af124f9-b8e7-46e3-9422-21ae1d17ac0b" providerId="ADAL" clId="{FE694808-5187-493E-B540-687430E3DA39}" dt="2022-03-08T10:08:55.152" v="899"/>
        <pc:sldMkLst>
          <pc:docMk/>
          <pc:sldMk cId="1627892822" sldId="649"/>
        </pc:sldMkLst>
        <pc:spChg chg="mod">
          <ac:chgData name="Siniša Vuksan" userId="3af124f9-b8e7-46e3-9422-21ae1d17ac0b" providerId="ADAL" clId="{FE694808-5187-493E-B540-687430E3DA39}" dt="2022-03-08T10:08:19.988" v="897" actId="14100"/>
          <ac:spMkLst>
            <pc:docMk/>
            <pc:sldMk cId="1627892822" sldId="649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10:07:19.604" v="822" actId="1076"/>
          <ac:picMkLst>
            <pc:docMk/>
            <pc:sldMk cId="1627892822" sldId="6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FE694808-5187-493E-B540-687430E3DA39}" dt="2022-03-08T10:06:28.845" v="816" actId="14826"/>
          <ac:picMkLst>
            <pc:docMk/>
            <pc:sldMk cId="1627892822" sldId="64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47:37.057" v="1567"/>
        <pc:sldMkLst>
          <pc:docMk/>
          <pc:sldMk cId="614797074" sldId="650"/>
        </pc:sldMkLst>
        <pc:spChg chg="mod">
          <ac:chgData name="Siniša Vuksan" userId="3af124f9-b8e7-46e3-9422-21ae1d17ac0b" providerId="ADAL" clId="{FE694808-5187-493E-B540-687430E3DA39}" dt="2022-03-10T09:35:52.619" v="1380" actId="20577"/>
          <ac:spMkLst>
            <pc:docMk/>
            <pc:sldMk cId="614797074" sldId="650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10T09:46:21.734" v="1530" actId="14100"/>
          <ac:spMkLst>
            <pc:docMk/>
            <pc:sldMk cId="614797074" sldId="650"/>
            <ac:spMk id="7" creationId="{F67728CA-8C84-4ED9-A486-B58F235AA018}"/>
          </ac:spMkLst>
        </pc:spChg>
        <pc:spChg chg="add mod">
          <ac:chgData name="Siniša Vuksan" userId="3af124f9-b8e7-46e3-9422-21ae1d17ac0b" providerId="ADAL" clId="{FE694808-5187-493E-B540-687430E3DA39}" dt="2022-03-10T09:47:33.533" v="1565" actId="1036"/>
          <ac:spMkLst>
            <pc:docMk/>
            <pc:sldMk cId="614797074" sldId="650"/>
            <ac:spMk id="11" creationId="{162D6300-F7C7-41EE-9F10-A404D0C14C96}"/>
          </ac:spMkLst>
        </pc:spChg>
        <pc:picChg chg="mod">
          <ac:chgData name="Siniša Vuksan" userId="3af124f9-b8e7-46e3-9422-21ae1d17ac0b" providerId="ADAL" clId="{FE694808-5187-493E-B540-687430E3DA39}" dt="2022-03-10T09:44:17.390" v="1490" actId="1076"/>
          <ac:picMkLst>
            <pc:docMk/>
            <pc:sldMk cId="614797074" sldId="6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10T09:46:05.939" v="1527" actId="1037"/>
          <ac:picMkLst>
            <pc:docMk/>
            <pc:sldMk cId="614797074" sldId="650"/>
            <ac:picMk id="5" creationId="{265E3791-970A-4B31-9E22-13A789CABF72}"/>
          </ac:picMkLst>
        </pc:picChg>
        <pc:picChg chg="add mod">
          <ac:chgData name="Siniša Vuksan" userId="3af124f9-b8e7-46e3-9422-21ae1d17ac0b" providerId="ADAL" clId="{FE694808-5187-493E-B540-687430E3DA39}" dt="2022-03-10T09:44:54.177" v="1499" actId="1076"/>
          <ac:picMkLst>
            <pc:docMk/>
            <pc:sldMk cId="614797074" sldId="650"/>
            <ac:picMk id="8" creationId="{9942AB9A-998E-480C-BE76-3D1675819BF5}"/>
          </ac:picMkLst>
        </pc:picChg>
        <pc:picChg chg="add mod">
          <ac:chgData name="Siniša Vuksan" userId="3af124f9-b8e7-46e3-9422-21ae1d17ac0b" providerId="ADAL" clId="{FE694808-5187-493E-B540-687430E3DA39}" dt="2022-03-10T09:45:54.529" v="1522" actId="1038"/>
          <ac:picMkLst>
            <pc:docMk/>
            <pc:sldMk cId="614797074" sldId="650"/>
            <ac:picMk id="10" creationId="{E794EFAF-F75B-4331-8779-E8372060906E}"/>
          </ac:picMkLst>
        </pc:picChg>
      </pc:sldChg>
      <pc:sldChg chg="delSp modSp add mod delAnim">
        <pc:chgData name="Siniša Vuksan" userId="3af124f9-b8e7-46e3-9422-21ae1d17ac0b" providerId="ADAL" clId="{FE694808-5187-493E-B540-687430E3DA39}" dt="2022-03-10T09:57:57.142" v="2119" actId="14100"/>
        <pc:sldMkLst>
          <pc:docMk/>
          <pc:sldMk cId="2345349932" sldId="651"/>
        </pc:sldMkLst>
        <pc:spChg chg="mod">
          <ac:chgData name="Siniša Vuksan" userId="3af124f9-b8e7-46e3-9422-21ae1d17ac0b" providerId="ADAL" clId="{FE694808-5187-493E-B540-687430E3DA39}" dt="2022-03-10T09:57:57.142" v="2119" actId="14100"/>
          <ac:spMkLst>
            <pc:docMk/>
            <pc:sldMk cId="2345349932" sldId="651"/>
            <ac:spMk id="6" creationId="{010AB125-9086-4261-98B4-FC5A0801347C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19" creationId="{EAFBE38C-8D61-43FC-89C7-F043D217130E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0" creationId="{F5FAF146-A2A4-4A87-92D8-4734C3DCCBD2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1" creationId="{CE6F3671-7555-46CC-A082-754347FC5BAA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2" creationId="{307875B6-DD53-4A27-BF0D-5740270EE75F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3" creationId="{DE3266BF-E0DB-4566-9B18-EBBF7D65EE18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4" creationId="{D4E4FF6C-37BB-4C0D-B7BE-0369F176473B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10T09:57:50.082" v="2117" actId="14100"/>
          <ac:picMkLst>
            <pc:docMk/>
            <pc:sldMk cId="2345349932" sldId="651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EB729AE7-A4A4-43E8-A7AA-3234D6C06316}"/>
    <pc:docChg chg="custSel addSld modSld sldOrd">
      <pc:chgData name="Siniša Vuksan" userId="3af124f9-b8e7-46e3-9422-21ae1d17ac0b" providerId="ADAL" clId="{EB729AE7-A4A4-43E8-A7AA-3234D6C06316}" dt="2022-03-11T10:15:23.695" v="949"/>
      <pc:docMkLst>
        <pc:docMk/>
      </pc:docMkLst>
      <pc:sldChg chg="modSp">
        <pc:chgData name="Siniša Vuksan" userId="3af124f9-b8e7-46e3-9422-21ae1d17ac0b" providerId="ADAL" clId="{EB729AE7-A4A4-43E8-A7AA-3234D6C06316}" dt="2022-03-11T09:59:51.001" v="2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B729AE7-A4A4-43E8-A7AA-3234D6C06316}" dt="2022-03-11T09:59:51.001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EB729AE7-A4A4-43E8-A7AA-3234D6C06316}" dt="2022-03-11T10:15:23.695" v="949"/>
        <pc:sldMkLst>
          <pc:docMk/>
          <pc:sldMk cId="200756692" sldId="511"/>
        </pc:sldMkLst>
        <pc:spChg chg="mod">
          <ac:chgData name="Siniša Vuksan" userId="3af124f9-b8e7-46e3-9422-21ae1d17ac0b" providerId="ADAL" clId="{EB729AE7-A4A4-43E8-A7AA-3234D6C06316}" dt="2022-03-11T10:05:42.036" v="172" actId="20577"/>
          <ac:spMkLst>
            <pc:docMk/>
            <pc:sldMk cId="200756692" sldId="511"/>
            <ac:spMk id="7" creationId="{43D2F9BC-6FD4-42DE-967C-AE4567A1CC39}"/>
          </ac:spMkLst>
        </pc:spChg>
        <pc:spChg chg="del">
          <ac:chgData name="Siniša Vuksan" userId="3af124f9-b8e7-46e3-9422-21ae1d17ac0b" providerId="ADAL" clId="{EB729AE7-A4A4-43E8-A7AA-3234D6C06316}" dt="2022-03-11T10:03:58.924" v="26" actId="478"/>
          <ac:spMkLst>
            <pc:docMk/>
            <pc:sldMk cId="200756692" sldId="511"/>
            <ac:spMk id="8" creationId="{A3B0F949-2805-4B8E-932B-15CB682A16FE}"/>
          </ac:spMkLst>
        </pc:spChg>
        <pc:spChg chg="del">
          <ac:chgData name="Siniša Vuksan" userId="3af124f9-b8e7-46e3-9422-21ae1d17ac0b" providerId="ADAL" clId="{EB729AE7-A4A4-43E8-A7AA-3234D6C06316}" dt="2022-03-11T10:04:00.361" v="27" actId="478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B729AE7-A4A4-43E8-A7AA-3234D6C06316}" dt="2022-03-11T10:11:37.341" v="800" actId="20577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EB729AE7-A4A4-43E8-A7AA-3234D6C06316}" dt="2022-03-11T10:15:21.383" v="947" actId="14100"/>
          <ac:spMkLst>
            <pc:docMk/>
            <pc:sldMk cId="200756692" sldId="511"/>
            <ac:spMk id="13" creationId="{7682995E-6C27-4EB7-A41B-942AFD448CC9}"/>
          </ac:spMkLst>
        </pc:spChg>
        <pc:spChg chg="mod">
          <ac:chgData name="Siniša Vuksan" userId="3af124f9-b8e7-46e3-9422-21ae1d17ac0b" providerId="ADAL" clId="{EB729AE7-A4A4-43E8-A7AA-3234D6C06316}" dt="2022-03-11T10:05:02.161" v="168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EB729AE7-A4A4-43E8-A7AA-3234D6C06316}" dt="2022-03-11T10:05:33.705" v="170" actId="1482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EB729AE7-A4A4-43E8-A7AA-3234D6C06316}" dt="2022-03-11T10:13:05.002" v="807" actId="14100"/>
          <ac:picMkLst>
            <pc:docMk/>
            <pc:sldMk cId="200756692" sldId="511"/>
            <ac:picMk id="4" creationId="{2A36FD9D-1EDC-4664-B7A8-D64C386BBE31}"/>
          </ac:picMkLst>
        </pc:picChg>
        <pc:picChg chg="mod">
          <ac:chgData name="Siniša Vuksan" userId="3af124f9-b8e7-46e3-9422-21ae1d17ac0b" providerId="ADAL" clId="{EB729AE7-A4A4-43E8-A7AA-3234D6C06316}" dt="2022-03-11T10:06:17.878" v="178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Sp new mod">
        <pc:chgData name="Siniša Vuksan" userId="3af124f9-b8e7-46e3-9422-21ae1d17ac0b" providerId="ADAL" clId="{EB729AE7-A4A4-43E8-A7AA-3234D6C06316}" dt="2022-03-11T10:02:49.215" v="23" actId="478"/>
        <pc:sldMkLst>
          <pc:docMk/>
          <pc:sldMk cId="1791285266" sldId="652"/>
        </pc:sldMkLst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2" creationId="{804D2166-8287-4A31-B7CD-CFC455D25CAE}"/>
          </ac:spMkLst>
        </pc:spChg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3" creationId="{9961B014-5A0B-4352-B2D5-E610D757D889}"/>
          </ac:spMkLst>
        </pc:sp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4F003111-0EF2-49CD-9D70-4EAC3249BE83}"/>
    <pc:docChg chg="undo redo custSel addSld delSld modSld sldOrd">
      <pc:chgData name="Siniša Vuksan" userId="3af124f9-b8e7-46e3-9422-21ae1d17ac0b" providerId="ADAL" clId="{4F003111-0EF2-49CD-9D70-4EAC3249BE83}" dt="2022-03-17T17:14:00.270" v="1935"/>
      <pc:docMkLst>
        <pc:docMk/>
      </pc:docMkLst>
      <pc:sldChg chg="modSp">
        <pc:chgData name="Siniša Vuksan" userId="3af124f9-b8e7-46e3-9422-21ae1d17ac0b" providerId="ADAL" clId="{4F003111-0EF2-49CD-9D70-4EAC3249BE83}" dt="2022-03-17T16:08:46.631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4F003111-0EF2-49CD-9D70-4EAC3249BE83}" dt="2022-03-17T16:08:41.352" v="0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F003111-0EF2-49CD-9D70-4EAC3249BE83}" dt="2022-03-17T16:08:46.631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 ord modAnim">
        <pc:chgData name="Siniša Vuksan" userId="3af124f9-b8e7-46e3-9422-21ae1d17ac0b" providerId="ADAL" clId="{4F003111-0EF2-49CD-9D70-4EAC3249BE83}" dt="2022-03-17T16:39:32.905" v="703"/>
        <pc:sldMkLst>
          <pc:docMk/>
          <pc:sldMk cId="1067701834" sldId="261"/>
        </pc:sldMkLst>
        <pc:spChg chg="mod">
          <ac:chgData name="Siniša Vuksan" userId="3af124f9-b8e7-46e3-9422-21ae1d17ac0b" providerId="ADAL" clId="{4F003111-0EF2-49CD-9D70-4EAC3249BE83}" dt="2022-03-17T16:35:34.548" v="553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4F003111-0EF2-49CD-9D70-4EAC3249BE83}" dt="2022-03-17T16:38:12.475" v="642" actId="20577"/>
          <ac:spMkLst>
            <pc:docMk/>
            <pc:sldMk cId="1067701834" sldId="261"/>
            <ac:spMk id="5" creationId="{718FF3D2-6816-42B0-822B-02DA9A789822}"/>
          </ac:spMkLst>
        </pc:spChg>
        <pc:spChg chg="add mod">
          <ac:chgData name="Siniša Vuksan" userId="3af124f9-b8e7-46e3-9422-21ae1d17ac0b" providerId="ADAL" clId="{4F003111-0EF2-49CD-9D70-4EAC3249BE83}" dt="2022-03-17T16:38:36.456" v="655" actId="1036"/>
          <ac:spMkLst>
            <pc:docMk/>
            <pc:sldMk cId="1067701834" sldId="261"/>
            <ac:spMk id="7" creationId="{0376749C-81ED-4654-A5DA-A967909733DC}"/>
          </ac:spMkLst>
        </pc:spChg>
        <pc:spChg chg="add mod">
          <ac:chgData name="Siniša Vuksan" userId="3af124f9-b8e7-46e3-9422-21ae1d17ac0b" providerId="ADAL" clId="{4F003111-0EF2-49CD-9D70-4EAC3249BE83}" dt="2022-03-17T16:38:47.979" v="662" actId="20577"/>
          <ac:spMkLst>
            <pc:docMk/>
            <pc:sldMk cId="1067701834" sldId="261"/>
            <ac:spMk id="8" creationId="{9CA6DBC5-6DD6-4722-816A-F44D352C0635}"/>
          </ac:spMkLst>
        </pc:spChg>
        <pc:spChg chg="add mod">
          <ac:chgData name="Siniša Vuksan" userId="3af124f9-b8e7-46e3-9422-21ae1d17ac0b" providerId="ADAL" clId="{4F003111-0EF2-49CD-9D70-4EAC3249BE83}" dt="2022-03-17T16:39:00.180" v="669" actId="1036"/>
          <ac:spMkLst>
            <pc:docMk/>
            <pc:sldMk cId="1067701834" sldId="261"/>
            <ac:spMk id="9" creationId="{30367E7C-0684-4172-93E6-D8F8275E73F2}"/>
          </ac:spMkLst>
        </pc:spChg>
        <pc:spChg chg="add mod">
          <ac:chgData name="Siniša Vuksan" userId="3af124f9-b8e7-46e3-9422-21ae1d17ac0b" providerId="ADAL" clId="{4F003111-0EF2-49CD-9D70-4EAC3249BE83}" dt="2022-03-17T16:39:13.527" v="691" actId="1038"/>
          <ac:spMkLst>
            <pc:docMk/>
            <pc:sldMk cId="1067701834" sldId="261"/>
            <ac:spMk id="10" creationId="{7614BC95-40DD-4FCB-BD47-9A41416F4A45}"/>
          </ac:spMkLst>
        </pc:spChg>
        <pc:spChg chg="add mod">
          <ac:chgData name="Siniša Vuksan" userId="3af124f9-b8e7-46e3-9422-21ae1d17ac0b" providerId="ADAL" clId="{4F003111-0EF2-49CD-9D70-4EAC3249BE83}" dt="2022-03-17T16:39:23.927" v="701" actId="1038"/>
          <ac:spMkLst>
            <pc:docMk/>
            <pc:sldMk cId="1067701834" sldId="261"/>
            <ac:spMk id="11" creationId="{47EA3BD4-A8C0-430B-AA10-E2F11EEE6CF8}"/>
          </ac:spMkLst>
        </pc:spChg>
        <pc:picChg chg="mod">
          <ac:chgData name="Siniša Vuksan" userId="3af124f9-b8e7-46e3-9422-21ae1d17ac0b" providerId="ADAL" clId="{4F003111-0EF2-49CD-9D70-4EAC3249BE83}" dt="2022-03-17T16:36:06.620" v="554" actId="1482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4F003111-0EF2-49CD-9D70-4EAC3249BE83}" dt="2022-03-17T16:37:20.950" v="559" actId="1036"/>
          <ac:picMkLst>
            <pc:docMk/>
            <pc:sldMk cId="1067701834" sldId="261"/>
            <ac:picMk id="6" creationId="{D255B4FC-89B0-4357-9C41-9F0792D7E4FD}"/>
          </ac:picMkLst>
        </pc:picChg>
      </pc:sldChg>
      <pc:sldChg chg="delSp modSp add mod modAnim">
        <pc:chgData name="Siniša Vuksan" userId="3af124f9-b8e7-46e3-9422-21ae1d17ac0b" providerId="ADAL" clId="{4F003111-0EF2-49CD-9D70-4EAC3249BE83}" dt="2022-03-17T16:58:27.622" v="1199" actId="20577"/>
        <pc:sldMkLst>
          <pc:docMk/>
          <pc:sldMk cId="2288552726" sldId="310"/>
        </pc:sldMkLst>
        <pc:spChg chg="mod">
          <ac:chgData name="Siniša Vuksan" userId="3af124f9-b8e7-46e3-9422-21ae1d17ac0b" providerId="ADAL" clId="{4F003111-0EF2-49CD-9D70-4EAC3249BE83}" dt="2022-03-17T16:28:59.888" v="371" actId="20577"/>
          <ac:spMkLst>
            <pc:docMk/>
            <pc:sldMk cId="2288552726" sldId="310"/>
            <ac:spMk id="3" creationId="{1B6BFB55-AB3A-4C18-8FAE-E3664C90E0E4}"/>
          </ac:spMkLst>
        </pc:spChg>
        <pc:spChg chg="mod">
          <ac:chgData name="Siniša Vuksan" userId="3af124f9-b8e7-46e3-9422-21ae1d17ac0b" providerId="ADAL" clId="{4F003111-0EF2-49CD-9D70-4EAC3249BE83}" dt="2022-03-17T16:58:27.622" v="1199" actId="20577"/>
          <ac:spMkLst>
            <pc:docMk/>
            <pc:sldMk cId="2288552726" sldId="310"/>
            <ac:spMk id="5" creationId="{718FF3D2-6816-42B0-822B-02DA9A789822}"/>
          </ac:spMkLst>
        </pc:spChg>
        <pc:picChg chg="mod">
          <ac:chgData name="Siniša Vuksan" userId="3af124f9-b8e7-46e3-9422-21ae1d17ac0b" providerId="ADAL" clId="{4F003111-0EF2-49CD-9D70-4EAC3249BE83}" dt="2022-03-17T16:30:11.903" v="386" actId="14100"/>
          <ac:picMkLst>
            <pc:docMk/>
            <pc:sldMk cId="2288552726" sldId="310"/>
            <ac:picMk id="4" creationId="{6EA4478F-12CA-4225-8F02-AFD946883A9C}"/>
          </ac:picMkLst>
        </pc:picChg>
        <pc:picChg chg="mod">
          <ac:chgData name="Siniša Vuksan" userId="3af124f9-b8e7-46e3-9422-21ae1d17ac0b" providerId="ADAL" clId="{4F003111-0EF2-49CD-9D70-4EAC3249BE83}" dt="2022-03-17T16:34:28.150" v="549" actId="1035"/>
          <ac:picMkLst>
            <pc:docMk/>
            <pc:sldMk cId="2288552726" sldId="310"/>
            <ac:picMk id="6" creationId="{D255B4FC-89B0-4357-9C41-9F0792D7E4FD}"/>
          </ac:picMkLst>
        </pc:picChg>
        <pc:picChg chg="del">
          <ac:chgData name="Siniša Vuksan" userId="3af124f9-b8e7-46e3-9422-21ae1d17ac0b" providerId="ADAL" clId="{4F003111-0EF2-49CD-9D70-4EAC3249BE83}" dt="2022-03-17T16:29:04.478" v="372" actId="478"/>
          <ac:picMkLst>
            <pc:docMk/>
            <pc:sldMk cId="2288552726" sldId="310"/>
            <ac:picMk id="10" creationId="{1D35D0BC-2428-47A6-92A4-F27EAD2D3C5B}"/>
          </ac:picMkLst>
        </pc:picChg>
        <pc:picChg chg="del">
          <ac:chgData name="Siniša Vuksan" userId="3af124f9-b8e7-46e3-9422-21ae1d17ac0b" providerId="ADAL" clId="{4F003111-0EF2-49CD-9D70-4EAC3249BE83}" dt="2022-03-17T16:29:05.437" v="373" actId="478"/>
          <ac:picMkLst>
            <pc:docMk/>
            <pc:sldMk cId="2288552726" sldId="310"/>
            <ac:picMk id="11" creationId="{FCE75FA9-AAD3-4724-9A3C-AAD14C2FD7B7}"/>
          </ac:picMkLst>
        </pc:picChg>
        <pc:picChg chg="del">
          <ac:chgData name="Siniša Vuksan" userId="3af124f9-b8e7-46e3-9422-21ae1d17ac0b" providerId="ADAL" clId="{4F003111-0EF2-49CD-9D70-4EAC3249BE83}" dt="2022-03-17T16:29:06.578" v="374" actId="478"/>
          <ac:picMkLst>
            <pc:docMk/>
            <pc:sldMk cId="2288552726" sldId="310"/>
            <ac:picMk id="12" creationId="{886546C3-B3DF-4F2A-A0D4-C0DB67D087E9}"/>
          </ac:picMkLst>
        </pc:picChg>
        <pc:picChg chg="del">
          <ac:chgData name="Siniša Vuksan" userId="3af124f9-b8e7-46e3-9422-21ae1d17ac0b" providerId="ADAL" clId="{4F003111-0EF2-49CD-9D70-4EAC3249BE83}" dt="2022-03-17T16:29:07.279" v="375" actId="478"/>
          <ac:picMkLst>
            <pc:docMk/>
            <pc:sldMk cId="2288552726" sldId="310"/>
            <ac:picMk id="13" creationId="{8E7ED4F0-5E72-4F51-8D67-AEF9E94B812D}"/>
          </ac:picMkLst>
        </pc:picChg>
        <pc:picChg chg="del">
          <ac:chgData name="Siniša Vuksan" userId="3af124f9-b8e7-46e3-9422-21ae1d17ac0b" providerId="ADAL" clId="{4F003111-0EF2-49CD-9D70-4EAC3249BE83}" dt="2022-03-17T16:29:08.031" v="376" actId="478"/>
          <ac:picMkLst>
            <pc:docMk/>
            <pc:sldMk cId="2288552726" sldId="310"/>
            <ac:picMk id="15" creationId="{1CBDAD61-5373-4042-A7B8-F60932BCDB4F}"/>
          </ac:picMkLst>
        </pc:picChg>
        <pc:picChg chg="del">
          <ac:chgData name="Siniša Vuksan" userId="3af124f9-b8e7-46e3-9422-21ae1d17ac0b" providerId="ADAL" clId="{4F003111-0EF2-49CD-9D70-4EAC3249BE83}" dt="2022-03-17T16:29:08.700" v="377" actId="478"/>
          <ac:picMkLst>
            <pc:docMk/>
            <pc:sldMk cId="2288552726" sldId="310"/>
            <ac:picMk id="16" creationId="{304B78A6-2D1C-4E5E-85BF-95E235CB0A4F}"/>
          </ac:picMkLst>
        </pc:picChg>
        <pc:picChg chg="del">
          <ac:chgData name="Siniša Vuksan" userId="3af124f9-b8e7-46e3-9422-21ae1d17ac0b" providerId="ADAL" clId="{4F003111-0EF2-49CD-9D70-4EAC3249BE83}" dt="2022-03-17T16:29:09.858" v="378" actId="478"/>
          <ac:picMkLst>
            <pc:docMk/>
            <pc:sldMk cId="2288552726" sldId="310"/>
            <ac:picMk id="17" creationId="{9EE2470F-2083-4436-AD06-AFEAE5D5F4F4}"/>
          </ac:picMkLst>
        </pc:picChg>
      </pc:sldChg>
      <pc:sldChg chg="del">
        <pc:chgData name="Siniša Vuksan" userId="3af124f9-b8e7-46e3-9422-21ae1d17ac0b" providerId="ADAL" clId="{4F003111-0EF2-49CD-9D70-4EAC3249BE83}" dt="2022-03-17T17:02:52.626" v="1459" actId="47"/>
        <pc:sldMkLst>
          <pc:docMk/>
          <pc:sldMk cId="1448836093" sldId="444"/>
        </pc:sldMkLst>
      </pc:sldChg>
      <pc:sldChg chg="addSp delSp modSp mod delAnim modAnim">
        <pc:chgData name="Siniša Vuksan" userId="3af124f9-b8e7-46e3-9422-21ae1d17ac0b" providerId="ADAL" clId="{4F003111-0EF2-49CD-9D70-4EAC3249BE83}" dt="2022-03-17T16:30:24.017" v="389" actId="1037"/>
        <pc:sldMkLst>
          <pc:docMk/>
          <pc:sldMk cId="200756692" sldId="511"/>
        </pc:sldMkLst>
        <pc:spChg chg="mod">
          <ac:chgData name="Siniša Vuksan" userId="3af124f9-b8e7-46e3-9422-21ae1d17ac0b" providerId="ADAL" clId="{4F003111-0EF2-49CD-9D70-4EAC3249BE83}" dt="2022-03-17T16:09:23.904" v="15" actId="20577"/>
          <ac:spMkLst>
            <pc:docMk/>
            <pc:sldMk cId="200756692" sldId="511"/>
            <ac:spMk id="7" creationId="{43D2F9BC-6FD4-42DE-967C-AE4567A1CC39}"/>
          </ac:spMkLst>
        </pc:spChg>
        <pc:spChg chg="add mod">
          <ac:chgData name="Siniša Vuksan" userId="3af124f9-b8e7-46e3-9422-21ae1d17ac0b" providerId="ADAL" clId="{4F003111-0EF2-49CD-9D70-4EAC3249BE83}" dt="2022-03-17T16:21:46.940" v="187" actId="20577"/>
          <ac:spMkLst>
            <pc:docMk/>
            <pc:sldMk cId="200756692" sldId="511"/>
            <ac:spMk id="9" creationId="{640DA836-D1F1-4523-8D98-A4F0871CC6CE}"/>
          </ac:spMkLst>
        </pc:spChg>
        <pc:spChg chg="add mod">
          <ac:chgData name="Siniša Vuksan" userId="3af124f9-b8e7-46e3-9422-21ae1d17ac0b" providerId="ADAL" clId="{4F003111-0EF2-49CD-9D70-4EAC3249BE83}" dt="2022-03-17T16:24:52.679" v="294" actId="1036"/>
          <ac:spMkLst>
            <pc:docMk/>
            <pc:sldMk cId="200756692" sldId="511"/>
            <ac:spMk id="10" creationId="{DB52F05A-5F9F-4BE3-88FE-3CA651B00666}"/>
          </ac:spMkLst>
        </pc:spChg>
        <pc:spChg chg="mod">
          <ac:chgData name="Siniša Vuksan" userId="3af124f9-b8e7-46e3-9422-21ae1d17ac0b" providerId="ADAL" clId="{4F003111-0EF2-49CD-9D70-4EAC3249BE83}" dt="2022-03-17T16:26:31.226" v="367" actId="1076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4F003111-0EF2-49CD-9D70-4EAC3249BE83}" dt="2022-03-17T16:24:55.708" v="298" actId="1036"/>
          <ac:spMkLst>
            <pc:docMk/>
            <pc:sldMk cId="200756692" sldId="511"/>
            <ac:spMk id="13" creationId="{5C7A1C49-7A50-4628-99ED-A70A2DFD4A1F}"/>
          </ac:spMkLst>
        </pc:spChg>
        <pc:spChg chg="add mod">
          <ac:chgData name="Siniša Vuksan" userId="3af124f9-b8e7-46e3-9422-21ae1d17ac0b" providerId="ADAL" clId="{4F003111-0EF2-49CD-9D70-4EAC3249BE83}" dt="2022-03-17T16:24:48.212" v="292" actId="1036"/>
          <ac:spMkLst>
            <pc:docMk/>
            <pc:sldMk cId="200756692" sldId="511"/>
            <ac:spMk id="14" creationId="{71093D33-F593-4E82-B02A-C0CC9222D52A}"/>
          </ac:spMkLst>
        </pc:spChg>
        <pc:spChg chg="add mod">
          <ac:chgData name="Siniša Vuksan" userId="3af124f9-b8e7-46e3-9422-21ae1d17ac0b" providerId="ADAL" clId="{4F003111-0EF2-49CD-9D70-4EAC3249BE83}" dt="2022-03-17T16:25:45.452" v="346" actId="20577"/>
          <ac:spMkLst>
            <pc:docMk/>
            <pc:sldMk cId="200756692" sldId="511"/>
            <ac:spMk id="15" creationId="{E348DF75-B5A9-4E49-A964-4FCFAB881F85}"/>
          </ac:spMkLst>
        </pc:spChg>
        <pc:spChg chg="del">
          <ac:chgData name="Siniša Vuksan" userId="3af124f9-b8e7-46e3-9422-21ae1d17ac0b" providerId="ADAL" clId="{4F003111-0EF2-49CD-9D70-4EAC3249BE83}" dt="2022-03-17T16:15:09.147" v="117" actId="478"/>
          <ac:spMkLst>
            <pc:docMk/>
            <pc:sldMk cId="200756692" sldId="511"/>
            <ac:spMk id="16" creationId="{A2DA7791-70B6-49FF-88EE-C775C24CE351}"/>
          </ac:spMkLst>
        </pc:spChg>
        <pc:spChg chg="add mod">
          <ac:chgData name="Siniša Vuksan" userId="3af124f9-b8e7-46e3-9422-21ae1d17ac0b" providerId="ADAL" clId="{4F003111-0EF2-49CD-9D70-4EAC3249BE83}" dt="2022-03-17T16:25:51.208" v="354" actId="20577"/>
          <ac:spMkLst>
            <pc:docMk/>
            <pc:sldMk cId="200756692" sldId="511"/>
            <ac:spMk id="17" creationId="{3604885B-B6A0-4BC9-B31D-A52895EF400F}"/>
          </ac:spMkLst>
        </pc:spChg>
        <pc:spChg chg="add mod">
          <ac:chgData name="Siniša Vuksan" userId="3af124f9-b8e7-46e3-9422-21ae1d17ac0b" providerId="ADAL" clId="{4F003111-0EF2-49CD-9D70-4EAC3249BE83}" dt="2022-03-17T16:26:04.780" v="361" actId="20577"/>
          <ac:spMkLst>
            <pc:docMk/>
            <pc:sldMk cId="200756692" sldId="511"/>
            <ac:spMk id="18" creationId="{56B726F1-1593-4C92-AC7B-DD15FC042E2E}"/>
          </ac:spMkLst>
        </pc:spChg>
        <pc:spChg chg="mod">
          <ac:chgData name="Siniša Vuksan" userId="3af124f9-b8e7-46e3-9422-21ae1d17ac0b" providerId="ADAL" clId="{4F003111-0EF2-49CD-9D70-4EAC3249BE83}" dt="2022-03-17T16:10:34.092" v="108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4F003111-0EF2-49CD-9D70-4EAC3249BE83}" dt="2022-03-17T16:30:24.017" v="389" actId="1037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4F003111-0EF2-49CD-9D70-4EAC3249BE83}" dt="2022-03-17T16:15:06.726" v="116" actId="478"/>
          <ac:picMkLst>
            <pc:docMk/>
            <pc:sldMk cId="200756692" sldId="511"/>
            <ac:picMk id="6" creationId="{8A27A062-95D4-4A6F-81FB-B979AA8C4042}"/>
          </ac:picMkLst>
        </pc:picChg>
        <pc:picChg chg="mod">
          <ac:chgData name="Siniša Vuksan" userId="3af124f9-b8e7-46e3-9422-21ae1d17ac0b" providerId="ADAL" clId="{4F003111-0EF2-49CD-9D70-4EAC3249BE83}" dt="2022-03-17T16:24:43.040" v="289" actId="1037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4F003111-0EF2-49CD-9D70-4EAC3249BE83}" dt="2022-03-17T17:02:48.655" v="1457" actId="47"/>
        <pc:sldMkLst>
          <pc:docMk/>
          <pc:sldMk cId="2500618979" sldId="666"/>
        </pc:sldMkLst>
      </pc:sldChg>
      <pc:sldChg chg="addSp delSp modSp mod ord delAnim modAnim">
        <pc:chgData name="Siniša Vuksan" userId="3af124f9-b8e7-46e3-9422-21ae1d17ac0b" providerId="ADAL" clId="{4F003111-0EF2-49CD-9D70-4EAC3249BE83}" dt="2022-03-17T16:53:08.659" v="1141" actId="255"/>
        <pc:sldMkLst>
          <pc:docMk/>
          <pc:sldMk cId="1315894933" sldId="667"/>
        </pc:sldMkLst>
        <pc:spChg chg="mod">
          <ac:chgData name="Siniša Vuksan" userId="3af124f9-b8e7-46e3-9422-21ae1d17ac0b" providerId="ADAL" clId="{4F003111-0EF2-49CD-9D70-4EAC3249BE83}" dt="2022-03-17T16:42:57.777" v="749" actId="20577"/>
          <ac:spMkLst>
            <pc:docMk/>
            <pc:sldMk cId="1315894933" sldId="667"/>
            <ac:spMk id="6" creationId="{010AB125-9086-4261-98B4-FC5A0801347C}"/>
          </ac:spMkLst>
        </pc:spChg>
        <pc:spChg chg="add mod">
          <ac:chgData name="Siniša Vuksan" userId="3af124f9-b8e7-46e3-9422-21ae1d17ac0b" providerId="ADAL" clId="{4F003111-0EF2-49CD-9D70-4EAC3249BE83}" dt="2022-03-17T16:48:09.624" v="1007" actId="20577"/>
          <ac:spMkLst>
            <pc:docMk/>
            <pc:sldMk cId="1315894933" sldId="667"/>
            <ac:spMk id="12" creationId="{99CEA720-81CF-428B-A3DF-489E1A49EAE1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3" creationId="{D280CBA8-AF69-4F31-A548-0DB51FAE9257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4" creationId="{1559F465-0E45-48C5-9D38-9B6FF6AFDCFA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5" creationId="{3D99FE0D-8A74-4605-8E06-1733EEDA04D9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6" creationId="{5BE7DED6-0541-4805-89D5-DD4CD63987E5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7" creationId="{4CE0FDD4-566D-4FBE-B50F-7CD61E15EC6E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8" creationId="{73F6B5F5-E93F-4002-A98B-4C3A26A6E6C8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9" creationId="{5C7776E8-8902-4FA9-A07E-9AB05CE2967A}"/>
          </ac:spMkLst>
        </pc:spChg>
        <pc:spChg chg="add mod">
          <ac:chgData name="Siniša Vuksan" userId="3af124f9-b8e7-46e3-9422-21ae1d17ac0b" providerId="ADAL" clId="{4F003111-0EF2-49CD-9D70-4EAC3249BE83}" dt="2022-03-17T16:50:29.660" v="1044" actId="1036"/>
          <ac:spMkLst>
            <pc:docMk/>
            <pc:sldMk cId="1315894933" sldId="667"/>
            <ac:spMk id="20" creationId="{2B4D8802-C196-4DA4-9A50-46B7B58A1368}"/>
          </ac:spMkLst>
        </pc:spChg>
        <pc:spChg chg="add mod">
          <ac:chgData name="Siniša Vuksan" userId="3af124f9-b8e7-46e3-9422-21ae1d17ac0b" providerId="ADAL" clId="{4F003111-0EF2-49CD-9D70-4EAC3249BE83}" dt="2022-03-17T16:53:08.659" v="1141" actId="255"/>
          <ac:spMkLst>
            <pc:docMk/>
            <pc:sldMk cId="1315894933" sldId="667"/>
            <ac:spMk id="21" creationId="{DF9B1263-BC4D-4772-B4C0-5A26D363DF0F}"/>
          </ac:spMkLst>
        </pc:spChg>
        <pc:picChg chg="mod">
          <ac:chgData name="Siniša Vuksan" userId="3af124f9-b8e7-46e3-9422-21ae1d17ac0b" providerId="ADAL" clId="{4F003111-0EF2-49CD-9D70-4EAC3249BE83}" dt="2022-03-17T16:43:04.872" v="750" actId="14100"/>
          <ac:picMkLst>
            <pc:docMk/>
            <pc:sldMk cId="1315894933" sldId="667"/>
            <ac:picMk id="2" creationId="{B69E1C10-ACFD-49C4-B019-6B92ED78F85E}"/>
          </ac:picMkLst>
        </pc:picChg>
        <pc:picChg chg="mod">
          <ac:chgData name="Siniša Vuksan" userId="3af124f9-b8e7-46e3-9422-21ae1d17ac0b" providerId="ADAL" clId="{4F003111-0EF2-49CD-9D70-4EAC3249BE83}" dt="2022-03-17T16:40:02.563" v="709" actId="1076"/>
          <ac:picMkLst>
            <pc:docMk/>
            <pc:sldMk cId="1315894933" sldId="66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F003111-0EF2-49CD-9D70-4EAC3249BE83}" dt="2022-03-17T16:48:58.462" v="1017" actId="208"/>
          <ac:picMkLst>
            <pc:docMk/>
            <pc:sldMk cId="1315894933" sldId="667"/>
            <ac:picMk id="5" creationId="{6EC87209-2630-4638-B9DD-98BF3B45A0A0}"/>
          </ac:picMkLst>
        </pc:picChg>
      </pc:sldChg>
      <pc:sldChg chg="del">
        <pc:chgData name="Siniša Vuksan" userId="3af124f9-b8e7-46e3-9422-21ae1d17ac0b" providerId="ADAL" clId="{4F003111-0EF2-49CD-9D70-4EAC3249BE83}" dt="2022-03-17T17:02:47.220" v="1456" actId="47"/>
        <pc:sldMkLst>
          <pc:docMk/>
          <pc:sldMk cId="3741077623" sldId="668"/>
        </pc:sldMkLst>
      </pc:sldChg>
      <pc:sldChg chg="del">
        <pc:chgData name="Siniša Vuksan" userId="3af124f9-b8e7-46e3-9422-21ae1d17ac0b" providerId="ADAL" clId="{4F003111-0EF2-49CD-9D70-4EAC3249BE83}" dt="2022-03-17T17:02:45.497" v="1455" actId="47"/>
        <pc:sldMkLst>
          <pc:docMk/>
          <pc:sldMk cId="3075140872" sldId="669"/>
        </pc:sldMkLst>
      </pc:sldChg>
      <pc:sldChg chg="del">
        <pc:chgData name="Siniša Vuksan" userId="3af124f9-b8e7-46e3-9422-21ae1d17ac0b" providerId="ADAL" clId="{4F003111-0EF2-49CD-9D70-4EAC3249BE83}" dt="2022-03-17T17:02:44.474" v="1454" actId="47"/>
        <pc:sldMkLst>
          <pc:docMk/>
          <pc:sldMk cId="2975595736" sldId="670"/>
        </pc:sldMkLst>
      </pc:sldChg>
      <pc:sldChg chg="modSp del mod">
        <pc:chgData name="Siniša Vuksan" userId="3af124f9-b8e7-46e3-9422-21ae1d17ac0b" providerId="ADAL" clId="{4F003111-0EF2-49CD-9D70-4EAC3249BE83}" dt="2022-03-17T17:02:43.028" v="1453" actId="47"/>
        <pc:sldMkLst>
          <pc:docMk/>
          <pc:sldMk cId="3482232536" sldId="671"/>
        </pc:sldMkLst>
        <pc:picChg chg="mod">
          <ac:chgData name="Siniša Vuksan" userId="3af124f9-b8e7-46e3-9422-21ae1d17ac0b" providerId="ADAL" clId="{4F003111-0EF2-49CD-9D70-4EAC3249BE83}" dt="2022-03-17T16:28:03.224" v="368" actId="1076"/>
          <ac:picMkLst>
            <pc:docMk/>
            <pc:sldMk cId="3482232536" sldId="671"/>
            <ac:picMk id="6" creationId="{D255B4FC-89B0-4357-9C41-9F0792D7E4FD}"/>
          </ac:picMkLst>
        </pc:picChg>
      </pc:sldChg>
      <pc:sldChg chg="modSp mod modAnim">
        <pc:chgData name="Siniša Vuksan" userId="3af124f9-b8e7-46e3-9422-21ae1d17ac0b" providerId="ADAL" clId="{4F003111-0EF2-49CD-9D70-4EAC3249BE83}" dt="2022-03-17T17:14:00.270" v="1935"/>
        <pc:sldMkLst>
          <pc:docMk/>
          <pc:sldMk cId="2401095154" sldId="672"/>
        </pc:sldMkLst>
        <pc:spChg chg="mod">
          <ac:chgData name="Siniša Vuksan" userId="3af124f9-b8e7-46e3-9422-21ae1d17ac0b" providerId="ADAL" clId="{4F003111-0EF2-49CD-9D70-4EAC3249BE83}" dt="2022-03-17T17:09:03.850" v="1472" actId="14100"/>
          <ac:spMkLst>
            <pc:docMk/>
            <pc:sldMk cId="2401095154" sldId="672"/>
            <ac:spMk id="7" creationId="{43D2F9BC-6FD4-42DE-967C-AE4567A1CC39}"/>
          </ac:spMkLst>
        </pc:spChg>
        <pc:spChg chg="mod">
          <ac:chgData name="Siniša Vuksan" userId="3af124f9-b8e7-46e3-9422-21ae1d17ac0b" providerId="ADAL" clId="{4F003111-0EF2-49CD-9D70-4EAC3249BE83}" dt="2022-03-17T17:13:57.152" v="1934" actId="20577"/>
          <ac:spMkLst>
            <pc:docMk/>
            <pc:sldMk cId="2401095154" sldId="672"/>
            <ac:spMk id="12" creationId="{73EB294C-3FBC-41F9-9869-BCAEE40BCEE1}"/>
          </ac:spMkLst>
        </pc:spChg>
        <pc:picChg chg="mod">
          <ac:chgData name="Siniša Vuksan" userId="3af124f9-b8e7-46e3-9422-21ae1d17ac0b" providerId="ADAL" clId="{4F003111-0EF2-49CD-9D70-4EAC3249BE83}" dt="2022-03-17T17:03:08.916" v="1460" actId="14826"/>
          <ac:picMkLst>
            <pc:docMk/>
            <pc:sldMk cId="2401095154" sldId="672"/>
            <ac:picMk id="2" creationId="{1E44272B-FD29-468B-BDAF-9E2617D04BB1}"/>
          </ac:picMkLst>
        </pc:picChg>
        <pc:picChg chg="mod">
          <ac:chgData name="Siniša Vuksan" userId="3af124f9-b8e7-46e3-9422-21ae1d17ac0b" providerId="ADAL" clId="{4F003111-0EF2-49CD-9D70-4EAC3249BE83}" dt="2022-03-17T17:09:09.306" v="1473" actId="1076"/>
          <ac:picMkLst>
            <pc:docMk/>
            <pc:sldMk cId="2401095154" sldId="672"/>
            <ac:picMk id="4" creationId="{D0A21396-176F-4B09-B1C4-59C3942AC3BA}"/>
          </ac:picMkLst>
        </pc:picChg>
        <pc:picChg chg="mod">
          <ac:chgData name="Siniša Vuksan" userId="3af124f9-b8e7-46e3-9422-21ae1d17ac0b" providerId="ADAL" clId="{4F003111-0EF2-49CD-9D70-4EAC3249BE83}" dt="2022-03-17T17:08:59.649" v="1471" actId="1036"/>
          <ac:picMkLst>
            <pc:docMk/>
            <pc:sldMk cId="2401095154" sldId="672"/>
            <ac:picMk id="11" creationId="{3E9A7EDC-7833-4392-932A-B57D4D58E5CC}"/>
          </ac:picMkLst>
        </pc:picChg>
      </pc:sldChg>
      <pc:sldChg chg="delSp new del mod">
        <pc:chgData name="Siniša Vuksan" userId="3af124f9-b8e7-46e3-9422-21ae1d17ac0b" providerId="ADAL" clId="{4F003111-0EF2-49CD-9D70-4EAC3249BE83}" dt="2022-03-17T17:02:50.876" v="1458" actId="47"/>
        <pc:sldMkLst>
          <pc:docMk/>
          <pc:sldMk cId="3829967359" sldId="673"/>
        </pc:sldMkLst>
        <pc:spChg chg="del">
          <ac:chgData name="Siniša Vuksan" userId="3af124f9-b8e7-46e3-9422-21ae1d17ac0b" providerId="ADAL" clId="{4F003111-0EF2-49CD-9D70-4EAC3249BE83}" dt="2022-03-17T16:54:44.446" v="1143" actId="478"/>
          <ac:spMkLst>
            <pc:docMk/>
            <pc:sldMk cId="3829967359" sldId="673"/>
            <ac:spMk id="2" creationId="{28B3EF16-B198-4DCC-89AA-D90C1D2032A2}"/>
          </ac:spMkLst>
        </pc:spChg>
        <pc:spChg chg="del">
          <ac:chgData name="Siniša Vuksan" userId="3af124f9-b8e7-46e3-9422-21ae1d17ac0b" providerId="ADAL" clId="{4F003111-0EF2-49CD-9D70-4EAC3249BE83}" dt="2022-03-17T16:54:44.446" v="1143" actId="478"/>
          <ac:spMkLst>
            <pc:docMk/>
            <pc:sldMk cId="3829967359" sldId="673"/>
            <ac:spMk id="3" creationId="{978BEF4D-D734-4AB4-BE1A-E1BDE23DE127}"/>
          </ac:spMkLst>
        </pc:spChg>
      </pc:sldChg>
      <pc:sldChg chg="addSp modSp add mod modAnim">
        <pc:chgData name="Siniša Vuksan" userId="3af124f9-b8e7-46e3-9422-21ae1d17ac0b" providerId="ADAL" clId="{4F003111-0EF2-49CD-9D70-4EAC3249BE83}" dt="2022-03-17T17:02:07.421" v="1452" actId="1036"/>
        <pc:sldMkLst>
          <pc:docMk/>
          <pc:sldMk cId="1661368119" sldId="674"/>
        </pc:sldMkLst>
        <pc:spChg chg="mod">
          <ac:chgData name="Siniša Vuksan" userId="3af124f9-b8e7-46e3-9422-21ae1d17ac0b" providerId="ADAL" clId="{4F003111-0EF2-49CD-9D70-4EAC3249BE83}" dt="2022-03-17T16:56:28.364" v="1147" actId="20577"/>
          <ac:spMkLst>
            <pc:docMk/>
            <pc:sldMk cId="1661368119" sldId="674"/>
            <ac:spMk id="3" creationId="{1B6BFB55-AB3A-4C18-8FAE-E3664C90E0E4}"/>
          </ac:spMkLst>
        </pc:spChg>
        <pc:spChg chg="mod">
          <ac:chgData name="Siniša Vuksan" userId="3af124f9-b8e7-46e3-9422-21ae1d17ac0b" providerId="ADAL" clId="{4F003111-0EF2-49CD-9D70-4EAC3249BE83}" dt="2022-03-17T16:59:29.270" v="1240" actId="20577"/>
          <ac:spMkLst>
            <pc:docMk/>
            <pc:sldMk cId="1661368119" sldId="674"/>
            <ac:spMk id="5" creationId="{718FF3D2-6816-42B0-822B-02DA9A789822}"/>
          </ac:spMkLst>
        </pc:spChg>
        <pc:spChg chg="add mod">
          <ac:chgData name="Siniša Vuksan" userId="3af124f9-b8e7-46e3-9422-21ae1d17ac0b" providerId="ADAL" clId="{4F003111-0EF2-49CD-9D70-4EAC3249BE83}" dt="2022-03-17T17:02:07.421" v="1452" actId="1036"/>
          <ac:spMkLst>
            <pc:docMk/>
            <pc:sldMk cId="1661368119" sldId="674"/>
            <ac:spMk id="7" creationId="{4191A288-5DF9-49A3-B5BF-86E5744DCFB9}"/>
          </ac:spMkLst>
        </pc:spChg>
        <pc:picChg chg="mod">
          <ac:chgData name="Siniša Vuksan" userId="3af124f9-b8e7-46e3-9422-21ae1d17ac0b" providerId="ADAL" clId="{4F003111-0EF2-49CD-9D70-4EAC3249BE83}" dt="2022-03-17T16:56:34.301" v="1148" actId="1037"/>
          <ac:picMkLst>
            <pc:docMk/>
            <pc:sldMk cId="1661368119" sldId="674"/>
            <ac:picMk id="4" creationId="{6EA4478F-12CA-4225-8F02-AFD946883A9C}"/>
          </ac:picMkLst>
        </pc:picChg>
        <pc:picChg chg="mod">
          <ac:chgData name="Siniša Vuksan" userId="3af124f9-b8e7-46e3-9422-21ae1d17ac0b" providerId="ADAL" clId="{4F003111-0EF2-49CD-9D70-4EAC3249BE83}" dt="2022-03-17T16:58:01.840" v="1196" actId="1038"/>
          <ac:picMkLst>
            <pc:docMk/>
            <pc:sldMk cId="1661368119" sldId="674"/>
            <ac:picMk id="6" creationId="{D255B4FC-89B0-4357-9C41-9F0792D7E4FD}"/>
          </ac:picMkLst>
        </pc:pic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45B743F-265A-4E11-9E4F-E70F530C60AE}"/>
    <pc:docChg chg="undo custSel addSld delSld modSld sldOrd">
      <pc:chgData name="Siniša Vuksan" userId="3af124f9-b8e7-46e3-9422-21ae1d17ac0b" providerId="ADAL" clId="{745B743F-265A-4E11-9E4F-E70F530C60AE}" dt="2022-03-14T12:34:58.169" v="2352" actId="20577"/>
      <pc:docMkLst>
        <pc:docMk/>
      </pc:docMkLst>
      <pc:sldChg chg="modSp">
        <pc:chgData name="Siniša Vuksan" userId="3af124f9-b8e7-46e3-9422-21ae1d17ac0b" providerId="ADAL" clId="{745B743F-265A-4E11-9E4F-E70F530C60AE}" dt="2022-03-14T07:53:47.158" v="1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45B743F-265A-4E11-9E4F-E70F530C60AE}" dt="2022-03-14T07:53:47.158" v="1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del">
        <pc:chgData name="Siniša Vuksan" userId="3af124f9-b8e7-46e3-9422-21ae1d17ac0b" providerId="ADAL" clId="{745B743F-265A-4E11-9E4F-E70F530C60AE}" dt="2022-03-14T12:20:16.271" v="1436" actId="47"/>
        <pc:sldMkLst>
          <pc:docMk/>
          <pc:sldMk cId="1448836093" sldId="444"/>
        </pc:sldMkLst>
        <pc:spChg chg="mod">
          <ac:chgData name="Siniša Vuksan" userId="3af124f9-b8e7-46e3-9422-21ae1d17ac0b" providerId="ADAL" clId="{745B743F-265A-4E11-9E4F-E70F530C60AE}" dt="2022-03-14T12:10:54.490" v="1238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mod delAnim modAnim">
        <pc:chgData name="Siniša Vuksan" userId="3af124f9-b8e7-46e3-9422-21ae1d17ac0b" providerId="ADAL" clId="{745B743F-265A-4E11-9E4F-E70F530C60AE}" dt="2022-03-14T11:51:37.225" v="533" actId="1076"/>
        <pc:sldMkLst>
          <pc:docMk/>
          <pc:sldMk cId="200756692" sldId="511"/>
        </pc:sldMkLst>
        <pc:spChg chg="mod">
          <ac:chgData name="Siniša Vuksan" userId="3af124f9-b8e7-46e3-9422-21ae1d17ac0b" providerId="ADAL" clId="{745B743F-265A-4E11-9E4F-E70F530C60AE}" dt="2022-03-14T07:58:32.789" v="142" actId="14100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745B743F-265A-4E11-9E4F-E70F530C60AE}" dt="2022-03-14T08:02:39.302" v="250" actId="20577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745B743F-265A-4E11-9E4F-E70F530C60AE}" dt="2022-03-14T07:58:09.393" v="114" actId="478"/>
          <ac:spMkLst>
            <pc:docMk/>
            <pc:sldMk cId="200756692" sldId="511"/>
            <ac:spMk id="13" creationId="{7682995E-6C27-4EB7-A41B-942AFD448CC9}"/>
          </ac:spMkLst>
        </pc:spChg>
        <pc:spChg chg="add mod">
          <ac:chgData name="Siniša Vuksan" userId="3af124f9-b8e7-46e3-9422-21ae1d17ac0b" providerId="ADAL" clId="{745B743F-265A-4E11-9E4F-E70F530C60AE}" dt="2022-03-14T11:48:49.959" v="516" actId="20577"/>
          <ac:spMkLst>
            <pc:docMk/>
            <pc:sldMk cId="200756692" sldId="511"/>
            <ac:spMk id="13" creationId="{82973AD9-9BCA-4E03-B30C-7A0A352CAB9E}"/>
          </ac:spMkLst>
        </pc:spChg>
        <pc:spChg chg="mod">
          <ac:chgData name="Siniša Vuksan" userId="3af124f9-b8e7-46e3-9422-21ae1d17ac0b" providerId="ADAL" clId="{745B743F-265A-4E11-9E4F-E70F530C60AE}" dt="2022-03-14T07:54:58.054" v="107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745B743F-265A-4E11-9E4F-E70F530C60AE}" dt="2022-03-14T07:55:59.579" v="110" actId="1076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745B743F-265A-4E11-9E4F-E70F530C60AE}" dt="2022-03-14T07:58:06.637" v="113" actId="478"/>
          <ac:picMkLst>
            <pc:docMk/>
            <pc:sldMk cId="200756692" sldId="511"/>
            <ac:picMk id="4" creationId="{2A36FD9D-1EDC-4664-B7A8-D64C386BBE31}"/>
          </ac:picMkLst>
        </pc:picChg>
        <pc:picChg chg="add mod">
          <ac:chgData name="Siniša Vuksan" userId="3af124f9-b8e7-46e3-9422-21ae1d17ac0b" providerId="ADAL" clId="{745B743F-265A-4E11-9E4F-E70F530C60AE}" dt="2022-03-14T11:48:59.730" v="527" actId="1035"/>
          <ac:picMkLst>
            <pc:docMk/>
            <pc:sldMk cId="200756692" sldId="511"/>
            <ac:picMk id="4" creationId="{8E9820BA-96AF-4EE1-975D-142BA5C3D116}"/>
          </ac:picMkLst>
        </pc:picChg>
        <pc:picChg chg="add mod">
          <ac:chgData name="Siniša Vuksan" userId="3af124f9-b8e7-46e3-9422-21ae1d17ac0b" providerId="ADAL" clId="{745B743F-265A-4E11-9E4F-E70F530C60AE}" dt="2022-03-14T11:51:37.225" v="533" actId="1076"/>
          <ac:picMkLst>
            <pc:docMk/>
            <pc:sldMk cId="200756692" sldId="511"/>
            <ac:picMk id="5" creationId="{7BBF6872-54D2-44A3-B9D1-27D35B78E46C}"/>
          </ac:picMkLst>
        </pc:picChg>
        <pc:picChg chg="add mod">
          <ac:chgData name="Siniša Vuksan" userId="3af124f9-b8e7-46e3-9422-21ae1d17ac0b" providerId="ADAL" clId="{745B743F-265A-4E11-9E4F-E70F530C60AE}" dt="2022-03-14T11:43:09.558" v="339" actId="1076"/>
          <ac:picMkLst>
            <pc:docMk/>
            <pc:sldMk cId="200756692" sldId="511"/>
            <ac:picMk id="8" creationId="{EAF9479C-3143-4110-A090-F9FE1EABEC4E}"/>
          </ac:picMkLst>
        </pc:picChg>
        <pc:picChg chg="add mod">
          <ac:chgData name="Siniša Vuksan" userId="3af124f9-b8e7-46e3-9422-21ae1d17ac0b" providerId="ADAL" clId="{745B743F-265A-4E11-9E4F-E70F530C60AE}" dt="2022-03-14T11:42:49.439" v="337" actId="1076"/>
          <ac:picMkLst>
            <pc:docMk/>
            <pc:sldMk cId="200756692" sldId="511"/>
            <ac:picMk id="9" creationId="{8EAA4199-8993-47DA-B0D9-DF58B5D039CE}"/>
          </ac:picMkLst>
        </pc:picChg>
        <pc:picChg chg="add mod">
          <ac:chgData name="Siniša Vuksan" userId="3af124f9-b8e7-46e3-9422-21ae1d17ac0b" providerId="ADAL" clId="{745B743F-265A-4E11-9E4F-E70F530C60AE}" dt="2022-03-14T11:43:29.392" v="343" actId="1076"/>
          <ac:picMkLst>
            <pc:docMk/>
            <pc:sldMk cId="200756692" sldId="511"/>
            <ac:picMk id="10" creationId="{8035BDCA-CF37-46C2-80BC-34375E7548B0}"/>
          </ac:picMkLst>
        </pc:picChg>
        <pc:picChg chg="mod">
          <ac:chgData name="Siniša Vuksan" userId="3af124f9-b8e7-46e3-9422-21ae1d17ac0b" providerId="ADAL" clId="{745B743F-265A-4E11-9E4F-E70F530C60AE}" dt="2022-03-14T07:58:27.588" v="141" actId="1036"/>
          <ac:picMkLst>
            <pc:docMk/>
            <pc:sldMk cId="200756692" sldId="511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745B743F-265A-4E11-9E4F-E70F530C60AE}" dt="2022-03-14T11:38:48.805" v="315" actId="1036"/>
          <ac:picMkLst>
            <pc:docMk/>
            <pc:sldMk cId="200756692" sldId="511"/>
            <ac:picMk id="1026" creationId="{E6031C51-99B5-4897-8BB6-12DB762C8549}"/>
          </ac:picMkLst>
        </pc:picChg>
      </pc:sldChg>
      <pc:sldChg chg="addSp delSp modSp add mod ord delAnim modAnim">
        <pc:chgData name="Siniša Vuksan" userId="3af124f9-b8e7-46e3-9422-21ae1d17ac0b" providerId="ADAL" clId="{745B743F-265A-4E11-9E4F-E70F530C60AE}" dt="2022-03-14T12:20:19.353" v="1438"/>
        <pc:sldMkLst>
          <pc:docMk/>
          <pc:sldMk cId="4247164614" sldId="647"/>
        </pc:sldMkLst>
        <pc:spChg chg="mod">
          <ac:chgData name="Siniša Vuksan" userId="3af124f9-b8e7-46e3-9422-21ae1d17ac0b" providerId="ADAL" clId="{745B743F-265A-4E11-9E4F-E70F530C60AE}" dt="2022-03-14T12:18:07.229" v="1385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16:20.224" v="1291" actId="20577"/>
          <ac:spMkLst>
            <pc:docMk/>
            <pc:sldMk cId="4247164614" sldId="647"/>
            <ac:spMk id="7" creationId="{0256D9EB-C20B-45FA-9F3D-124012366C9E}"/>
          </ac:spMkLst>
        </pc:spChg>
        <pc:spChg chg="mod ord">
          <ac:chgData name="Siniša Vuksan" userId="3af124f9-b8e7-46e3-9422-21ae1d17ac0b" providerId="ADAL" clId="{745B743F-265A-4E11-9E4F-E70F530C60AE}" dt="2022-03-14T12:18:29.027" v="1403" actId="1035"/>
          <ac:spMkLst>
            <pc:docMk/>
            <pc:sldMk cId="4247164614" sldId="647"/>
            <ac:spMk id="8" creationId="{C6911C2A-F055-47B0-ADA3-F2FEF92CCA80}"/>
          </ac:spMkLst>
        </pc:spChg>
        <pc:spChg chg="add mod">
          <ac:chgData name="Siniša Vuksan" userId="3af124f9-b8e7-46e3-9422-21ae1d17ac0b" providerId="ADAL" clId="{745B743F-265A-4E11-9E4F-E70F530C60AE}" dt="2022-03-14T12:13:23.192" v="1250" actId="1076"/>
          <ac:spMkLst>
            <pc:docMk/>
            <pc:sldMk cId="4247164614" sldId="647"/>
            <ac:spMk id="15" creationId="{FA513E4F-4DFA-463A-A521-00433B8FD69C}"/>
          </ac:spMkLst>
        </pc:spChg>
        <pc:spChg chg="add mod">
          <ac:chgData name="Siniša Vuksan" userId="3af124f9-b8e7-46e3-9422-21ae1d17ac0b" providerId="ADAL" clId="{745B743F-265A-4E11-9E4F-E70F530C60AE}" dt="2022-03-14T12:14:45.868" v="1270" actId="14100"/>
          <ac:spMkLst>
            <pc:docMk/>
            <pc:sldMk cId="4247164614" sldId="647"/>
            <ac:spMk id="16" creationId="{49D597CE-D74D-400B-8D6A-686AC236D431}"/>
          </ac:spMkLst>
        </pc:spChg>
        <pc:spChg chg="add mod">
          <ac:chgData name="Siniša Vuksan" userId="3af124f9-b8e7-46e3-9422-21ae1d17ac0b" providerId="ADAL" clId="{745B743F-265A-4E11-9E4F-E70F530C60AE}" dt="2022-03-14T12:19:15.198" v="1407" actId="1076"/>
          <ac:spMkLst>
            <pc:docMk/>
            <pc:sldMk cId="4247164614" sldId="647"/>
            <ac:spMk id="17" creationId="{3BEE7345-2004-4EE3-818E-0E7E35556063}"/>
          </ac:spMkLst>
        </pc:spChg>
        <pc:spChg chg="add mod">
          <ac:chgData name="Siniša Vuksan" userId="3af124f9-b8e7-46e3-9422-21ae1d17ac0b" providerId="ADAL" clId="{745B743F-265A-4E11-9E4F-E70F530C60AE}" dt="2022-03-14T12:19:31.477" v="1416" actId="1036"/>
          <ac:spMkLst>
            <pc:docMk/>
            <pc:sldMk cId="4247164614" sldId="647"/>
            <ac:spMk id="18" creationId="{06C06142-0193-4AFF-A203-65247B1AA4D3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19" creationId="{EAFBE38C-8D61-43FC-89C7-F043D217130E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0" creationId="{F5FAF146-A2A4-4A87-92D8-4734C3DCCBD2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1" creationId="{CE6F3671-7555-46CC-A082-754347FC5BAA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2" creationId="{307875B6-DD53-4A27-BF0D-5740270EE75F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3" creationId="{DE3266BF-E0DB-4566-9B18-EBBF7D65EE18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4" creationId="{D4E4FF6C-37BB-4C0D-B7BE-0369F176473B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5" creationId="{3D0F2364-9CDF-424D-A7F3-758BDF27610C}"/>
          </ac:spMkLst>
        </pc:spChg>
        <pc:spChg chg="add mod">
          <ac:chgData name="Siniša Vuksan" userId="3af124f9-b8e7-46e3-9422-21ae1d17ac0b" providerId="ADAL" clId="{745B743F-265A-4E11-9E4F-E70F530C60AE}" dt="2022-03-14T12:19:52.257" v="1423" actId="1036"/>
          <ac:spMkLst>
            <pc:docMk/>
            <pc:sldMk cId="4247164614" sldId="647"/>
            <ac:spMk id="26" creationId="{97D99C35-1C69-4750-90AE-7174CECDE72D}"/>
          </ac:spMkLst>
        </pc:spChg>
        <pc:spChg chg="add mod">
          <ac:chgData name="Siniša Vuksan" userId="3af124f9-b8e7-46e3-9422-21ae1d17ac0b" providerId="ADAL" clId="{745B743F-265A-4E11-9E4F-E70F530C60AE}" dt="2022-03-14T12:20:02.301" v="1431" actId="1035"/>
          <ac:spMkLst>
            <pc:docMk/>
            <pc:sldMk cId="4247164614" sldId="647"/>
            <ac:spMk id="27" creationId="{0C091301-69D9-4A4B-8643-935D36642399}"/>
          </ac:spMkLst>
        </pc:spChg>
        <pc:spChg chg="add mod">
          <ac:chgData name="Siniša Vuksan" userId="3af124f9-b8e7-46e3-9422-21ae1d17ac0b" providerId="ADAL" clId="{745B743F-265A-4E11-9E4F-E70F530C60AE}" dt="2022-03-14T12:20:12.783" v="1435" actId="1076"/>
          <ac:spMkLst>
            <pc:docMk/>
            <pc:sldMk cId="4247164614" sldId="647"/>
            <ac:spMk id="28" creationId="{55078397-58BC-47F8-B08C-670546C7201E}"/>
          </ac:spMkLst>
        </pc:spChg>
        <pc:picChg chg="mod ord">
          <ac:chgData name="Siniša Vuksan" userId="3af124f9-b8e7-46e3-9422-21ae1d17ac0b" providerId="ADAL" clId="{745B743F-265A-4E11-9E4F-E70F530C60AE}" dt="2022-03-14T12:17:38.845" v="1332" actId="1076"/>
          <ac:picMkLst>
            <pc:docMk/>
            <pc:sldMk cId="4247164614" sldId="647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745B743F-265A-4E11-9E4F-E70F530C60AE}" dt="2022-03-14T12:16:37.354" v="1295" actId="14100"/>
          <ac:picMkLst>
            <pc:docMk/>
            <pc:sldMk cId="4247164614" sldId="64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2:13:19.984" v="1249" actId="1076"/>
          <ac:picMkLst>
            <pc:docMk/>
            <pc:sldMk cId="4247164614" sldId="647"/>
            <ac:picMk id="14" creationId="{8BC5062D-73FE-4BF1-9C98-86E735A6E09F}"/>
          </ac:picMkLst>
        </pc:picChg>
      </pc:sldChg>
      <pc:sldChg chg="del">
        <pc:chgData name="Siniša Vuksan" userId="3af124f9-b8e7-46e3-9422-21ae1d17ac0b" providerId="ADAL" clId="{745B743F-265A-4E11-9E4F-E70F530C60AE}" dt="2022-03-14T12:21:24.789" v="1454" actId="47"/>
        <pc:sldMkLst>
          <pc:docMk/>
          <pc:sldMk cId="1946891051" sldId="653"/>
        </pc:sldMkLst>
      </pc:sldChg>
      <pc:sldChg chg="addSp modSp mod ord modAnim">
        <pc:chgData name="Siniša Vuksan" userId="3af124f9-b8e7-46e3-9422-21ae1d17ac0b" providerId="ADAL" clId="{745B743F-265A-4E11-9E4F-E70F530C60AE}" dt="2022-03-14T11:58:20.857" v="787"/>
        <pc:sldMkLst>
          <pc:docMk/>
          <pc:sldMk cId="2847045863" sldId="654"/>
        </pc:sldMkLst>
        <pc:spChg chg="mod">
          <ac:chgData name="Siniša Vuksan" userId="3af124f9-b8e7-46e3-9422-21ae1d17ac0b" providerId="ADAL" clId="{745B743F-265A-4E11-9E4F-E70F530C60AE}" dt="2022-03-14T11:53:25.624" v="619" actId="20577"/>
          <ac:spMkLst>
            <pc:docMk/>
            <pc:sldMk cId="2847045863" sldId="65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1:57:54.895" v="785" actId="1036"/>
          <ac:spMkLst>
            <pc:docMk/>
            <pc:sldMk cId="2847045863" sldId="654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1:53:02.468" v="615" actId="1076"/>
          <ac:picMkLst>
            <pc:docMk/>
            <pc:sldMk cId="2847045863" sldId="654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45B743F-265A-4E11-9E4F-E70F530C60AE}" dt="2022-03-14T11:53:38.820" v="621" actId="1076"/>
          <ac:picMkLst>
            <pc:docMk/>
            <pc:sldMk cId="2847045863" sldId="654"/>
            <ac:picMk id="3" creationId="{A66B8ECF-6502-492E-B9AB-79FAA2D826F3}"/>
          </ac:picMkLst>
        </pc:picChg>
        <pc:picChg chg="mod">
          <ac:chgData name="Siniša Vuksan" userId="3af124f9-b8e7-46e3-9422-21ae1d17ac0b" providerId="ADAL" clId="{745B743F-265A-4E11-9E4F-E70F530C60AE}" dt="2022-03-14T11:49:34.102" v="531" actId="1076"/>
          <ac:picMkLst>
            <pc:docMk/>
            <pc:sldMk cId="2847045863" sldId="65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1:54:54.271" v="629" actId="1076"/>
          <ac:picMkLst>
            <pc:docMk/>
            <pc:sldMk cId="2847045863" sldId="654"/>
            <ac:picMk id="7" creationId="{18AB4FA7-B9F6-4DC8-A804-8BF642771EDB}"/>
          </ac:picMkLst>
        </pc:picChg>
        <pc:picChg chg="add mod">
          <ac:chgData name="Siniša Vuksan" userId="3af124f9-b8e7-46e3-9422-21ae1d17ac0b" providerId="ADAL" clId="{745B743F-265A-4E11-9E4F-E70F530C60AE}" dt="2022-03-14T11:54:58.541" v="631" actId="1076"/>
          <ac:picMkLst>
            <pc:docMk/>
            <pc:sldMk cId="2847045863" sldId="654"/>
            <ac:picMk id="8" creationId="{3EF08C68-4BE6-463F-BEA2-35739A6A2B9F}"/>
          </ac:picMkLst>
        </pc:picChg>
        <pc:picChg chg="add mod">
          <ac:chgData name="Siniša Vuksan" userId="3af124f9-b8e7-46e3-9422-21ae1d17ac0b" providerId="ADAL" clId="{745B743F-265A-4E11-9E4F-E70F530C60AE}" dt="2022-03-14T11:55:06.022" v="642" actId="1036"/>
          <ac:picMkLst>
            <pc:docMk/>
            <pc:sldMk cId="2847045863" sldId="654"/>
            <ac:picMk id="9" creationId="{311D8EDB-2109-4D3A-9953-B306557C28A8}"/>
          </ac:picMkLst>
        </pc:picChg>
        <pc:picChg chg="add mod">
          <ac:chgData name="Siniša Vuksan" userId="3af124f9-b8e7-46e3-9422-21ae1d17ac0b" providerId="ADAL" clId="{745B743F-265A-4E11-9E4F-E70F530C60AE}" dt="2022-03-14T11:55:54.180" v="648" actId="1076"/>
          <ac:picMkLst>
            <pc:docMk/>
            <pc:sldMk cId="2847045863" sldId="654"/>
            <ac:picMk id="10" creationId="{2B1C9B9E-8C18-4DF5-BBBD-8FA6A33A5A17}"/>
          </ac:picMkLst>
        </pc:picChg>
        <pc:picChg chg="add mod">
          <ac:chgData name="Siniša Vuksan" userId="3af124f9-b8e7-46e3-9422-21ae1d17ac0b" providerId="ADAL" clId="{745B743F-265A-4E11-9E4F-E70F530C60AE}" dt="2022-03-14T11:54:38.552" v="626" actId="1076"/>
          <ac:picMkLst>
            <pc:docMk/>
            <pc:sldMk cId="2847045863" sldId="654"/>
            <ac:picMk id="2050" creationId="{13D3371A-6663-45BB-AFF8-C02DCD55DF10}"/>
          </ac:picMkLst>
        </pc:picChg>
      </pc:sldChg>
      <pc:sldChg chg="del">
        <pc:chgData name="Siniša Vuksan" userId="3af124f9-b8e7-46e3-9422-21ae1d17ac0b" providerId="ADAL" clId="{745B743F-265A-4E11-9E4F-E70F530C60AE}" dt="2022-03-14T12:21:25.331" v="1455" actId="47"/>
        <pc:sldMkLst>
          <pc:docMk/>
          <pc:sldMk cId="1099035424" sldId="655"/>
        </pc:sldMkLst>
      </pc:sldChg>
      <pc:sldChg chg="del">
        <pc:chgData name="Siniša Vuksan" userId="3af124f9-b8e7-46e3-9422-21ae1d17ac0b" providerId="ADAL" clId="{745B743F-265A-4E11-9E4F-E70F530C60AE}" dt="2022-03-14T12:21:25.775" v="1456" actId="47"/>
        <pc:sldMkLst>
          <pc:docMk/>
          <pc:sldMk cId="781091893" sldId="656"/>
        </pc:sldMkLst>
      </pc:sldChg>
      <pc:sldChg chg="del">
        <pc:chgData name="Siniša Vuksan" userId="3af124f9-b8e7-46e3-9422-21ae1d17ac0b" providerId="ADAL" clId="{745B743F-265A-4E11-9E4F-E70F530C60AE}" dt="2022-03-14T12:21:26.312" v="1457" actId="47"/>
        <pc:sldMkLst>
          <pc:docMk/>
          <pc:sldMk cId="1934953969" sldId="657"/>
        </pc:sldMkLst>
      </pc:sldChg>
      <pc:sldChg chg="del">
        <pc:chgData name="Siniša Vuksan" userId="3af124f9-b8e7-46e3-9422-21ae1d17ac0b" providerId="ADAL" clId="{745B743F-265A-4E11-9E4F-E70F530C60AE}" dt="2022-03-14T12:21:26.772" v="1458" actId="47"/>
        <pc:sldMkLst>
          <pc:docMk/>
          <pc:sldMk cId="1274089387" sldId="658"/>
        </pc:sldMkLst>
      </pc:sldChg>
      <pc:sldChg chg="delSp del mod delAnim">
        <pc:chgData name="Siniša Vuksan" userId="3af124f9-b8e7-46e3-9422-21ae1d17ac0b" providerId="ADAL" clId="{745B743F-265A-4E11-9E4F-E70F530C60AE}" dt="2022-03-14T12:21:27.179" v="1459" actId="47"/>
        <pc:sldMkLst>
          <pc:docMk/>
          <pc:sldMk cId="220099565" sldId="659"/>
        </pc:sldMkLst>
        <pc:spChg chg="del">
          <ac:chgData name="Siniša Vuksan" userId="3af124f9-b8e7-46e3-9422-21ae1d17ac0b" providerId="ADAL" clId="{745B743F-265A-4E11-9E4F-E70F530C60AE}" dt="2022-03-14T12:20:32.879" v="1439" actId="478"/>
          <ac:spMkLst>
            <pc:docMk/>
            <pc:sldMk cId="220099565" sldId="659"/>
            <ac:spMk id="5" creationId="{16DAC688-5A9D-43DD-8AC0-3F5510D2CB7D}"/>
          </ac:spMkLst>
        </pc:spChg>
      </pc:sldChg>
      <pc:sldChg chg="delSp new del mod">
        <pc:chgData name="Siniša Vuksan" userId="3af124f9-b8e7-46e3-9422-21ae1d17ac0b" providerId="ADAL" clId="{745B743F-265A-4E11-9E4F-E70F530C60AE}" dt="2022-03-14T12:21:28.228" v="1460" actId="47"/>
        <pc:sldMkLst>
          <pc:docMk/>
          <pc:sldMk cId="2216264357" sldId="660"/>
        </pc:sldMkLst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2" creationId="{E3CF608E-65F6-4672-8E68-B0A8B2A74727}"/>
          </ac:spMkLst>
        </pc:spChg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3" creationId="{031A2536-AD71-43AD-A071-B5862929FE1A}"/>
          </ac:spMkLst>
        </pc:spChg>
      </pc:sldChg>
      <pc:sldChg chg="delSp modSp add mod ord delAnim modAnim">
        <pc:chgData name="Siniša Vuksan" userId="3af124f9-b8e7-46e3-9422-21ae1d17ac0b" providerId="ADAL" clId="{745B743F-265A-4E11-9E4F-E70F530C60AE}" dt="2022-03-14T12:08:30.279" v="1202"/>
        <pc:sldMkLst>
          <pc:docMk/>
          <pc:sldMk cId="1357009594" sldId="661"/>
        </pc:sldMkLst>
        <pc:spChg chg="mod">
          <ac:chgData name="Siniša Vuksan" userId="3af124f9-b8e7-46e3-9422-21ae1d17ac0b" providerId="ADAL" clId="{745B743F-265A-4E11-9E4F-E70F530C60AE}" dt="2022-03-14T12:03:42.775" v="885" actId="14100"/>
          <ac:spMkLst>
            <pc:docMk/>
            <pc:sldMk cId="1357009594" sldId="661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08:21.513" v="1200" actId="27636"/>
          <ac:spMkLst>
            <pc:docMk/>
            <pc:sldMk cId="1357009594" sldId="661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2:04:37.178" v="894" actId="1037"/>
          <ac:picMkLst>
            <pc:docMk/>
            <pc:sldMk cId="1357009594" sldId="661"/>
            <ac:picMk id="2" creationId="{B69E1C10-ACFD-49C4-B019-6B92ED78F85E}"/>
          </ac:picMkLst>
        </pc:picChg>
        <pc:picChg chg="del">
          <ac:chgData name="Siniša Vuksan" userId="3af124f9-b8e7-46e3-9422-21ae1d17ac0b" providerId="ADAL" clId="{745B743F-265A-4E11-9E4F-E70F530C60AE}" dt="2022-03-14T12:00:00.942" v="796" actId="478"/>
          <ac:picMkLst>
            <pc:docMk/>
            <pc:sldMk cId="1357009594" sldId="661"/>
            <ac:picMk id="3" creationId="{A66B8ECF-6502-492E-B9AB-79FAA2D826F3}"/>
          </ac:picMkLst>
        </pc:picChg>
        <pc:picChg chg="del">
          <ac:chgData name="Siniša Vuksan" userId="3af124f9-b8e7-46e3-9422-21ae1d17ac0b" providerId="ADAL" clId="{745B743F-265A-4E11-9E4F-E70F530C60AE}" dt="2022-03-14T11:59:57.950" v="793" actId="478"/>
          <ac:picMkLst>
            <pc:docMk/>
            <pc:sldMk cId="1357009594" sldId="661"/>
            <ac:picMk id="7" creationId="{18AB4FA7-B9F6-4DC8-A804-8BF642771EDB}"/>
          </ac:picMkLst>
        </pc:picChg>
        <pc:picChg chg="del">
          <ac:chgData name="Siniša Vuksan" userId="3af124f9-b8e7-46e3-9422-21ae1d17ac0b" providerId="ADAL" clId="{745B743F-265A-4E11-9E4F-E70F530C60AE}" dt="2022-03-14T11:59:58.678" v="794" actId="478"/>
          <ac:picMkLst>
            <pc:docMk/>
            <pc:sldMk cId="1357009594" sldId="661"/>
            <ac:picMk id="8" creationId="{3EF08C68-4BE6-463F-BEA2-35739A6A2B9F}"/>
          </ac:picMkLst>
        </pc:picChg>
        <pc:picChg chg="del">
          <ac:chgData name="Siniša Vuksan" userId="3af124f9-b8e7-46e3-9422-21ae1d17ac0b" providerId="ADAL" clId="{745B743F-265A-4E11-9E4F-E70F530C60AE}" dt="2022-03-14T11:59:59.723" v="795" actId="478"/>
          <ac:picMkLst>
            <pc:docMk/>
            <pc:sldMk cId="1357009594" sldId="661"/>
            <ac:picMk id="9" creationId="{311D8EDB-2109-4D3A-9953-B306557C28A8}"/>
          </ac:picMkLst>
        </pc:picChg>
        <pc:picChg chg="mod">
          <ac:chgData name="Siniša Vuksan" userId="3af124f9-b8e7-46e3-9422-21ae1d17ac0b" providerId="ADAL" clId="{745B743F-265A-4E11-9E4F-E70F530C60AE}" dt="2022-03-14T12:05:24.197" v="908" actId="1036"/>
          <ac:picMkLst>
            <pc:docMk/>
            <pc:sldMk cId="1357009594" sldId="661"/>
            <ac:picMk id="10" creationId="{2B1C9B9E-8C18-4DF5-BBBD-8FA6A33A5A17}"/>
          </ac:picMkLst>
        </pc:picChg>
        <pc:picChg chg="del">
          <ac:chgData name="Siniša Vuksan" userId="3af124f9-b8e7-46e3-9422-21ae1d17ac0b" providerId="ADAL" clId="{745B743F-265A-4E11-9E4F-E70F530C60AE}" dt="2022-03-14T11:59:56.921" v="792" actId="478"/>
          <ac:picMkLst>
            <pc:docMk/>
            <pc:sldMk cId="1357009594" sldId="661"/>
            <ac:picMk id="2050" creationId="{13D3371A-6663-45BB-AFF8-C02DCD55DF10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09.511" v="2320" actId="20577"/>
        <pc:sldMkLst>
          <pc:docMk/>
          <pc:sldMk cId="346315606" sldId="662"/>
        </pc:sldMkLst>
        <pc:spChg chg="add mod">
          <ac:chgData name="Siniša Vuksan" userId="3af124f9-b8e7-46e3-9422-21ae1d17ac0b" providerId="ADAL" clId="{745B743F-265A-4E11-9E4F-E70F530C60AE}" dt="2022-03-14T12:32:00.502" v="2165" actId="20577"/>
          <ac:spMkLst>
            <pc:docMk/>
            <pc:sldMk cId="346315606" sldId="662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4:49.048" v="1793" actId="1036"/>
          <ac:spMkLst>
            <pc:docMk/>
            <pc:sldMk cId="346315606" sldId="662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2:32.929" v="2212" actId="20577"/>
          <ac:spMkLst>
            <pc:docMk/>
            <pc:sldMk cId="346315606" sldId="662"/>
            <ac:spMk id="7" creationId="{591F96E6-80AD-4B51-834E-9D1A203993CD}"/>
          </ac:spMkLst>
        </pc:spChg>
        <pc:spChg chg="add mod">
          <ac:chgData name="Siniša Vuksan" userId="3af124f9-b8e7-46e3-9422-21ae1d17ac0b" providerId="ADAL" clId="{745B743F-265A-4E11-9E4F-E70F530C60AE}" dt="2022-03-14T12:33:34.592" v="2274" actId="20577"/>
          <ac:spMkLst>
            <pc:docMk/>
            <pc:sldMk cId="346315606" sldId="662"/>
            <ac:spMk id="8" creationId="{53804DBC-2A0E-4F40-A0FF-150790438976}"/>
          </ac:spMkLst>
        </pc:spChg>
        <pc:spChg chg="add mod">
          <ac:chgData name="Siniša Vuksan" userId="3af124f9-b8e7-46e3-9422-21ae1d17ac0b" providerId="ADAL" clId="{745B743F-265A-4E11-9E4F-E70F530C60AE}" dt="2022-03-14T12:34:09.511" v="2320" actId="20577"/>
          <ac:spMkLst>
            <pc:docMk/>
            <pc:sldMk cId="346315606" sldId="662"/>
            <ac:spMk id="9" creationId="{1CADB0D2-1647-4931-BC00-6A5C348A5C2D}"/>
          </ac:spMkLst>
        </pc:spChg>
        <pc:picChg chg="mod">
          <ac:chgData name="Siniša Vuksan" userId="3af124f9-b8e7-46e3-9422-21ae1d17ac0b" providerId="ADAL" clId="{745B743F-265A-4E11-9E4F-E70F530C60AE}" dt="2022-03-14T12:23:57.591" v="1653" actId="1076"/>
          <ac:picMkLst>
            <pc:docMk/>
            <pc:sldMk cId="346315606" sldId="662"/>
            <ac:picMk id="2" creationId="{B69E1C10-ACFD-49C4-B019-6B92ED78F85E}"/>
          </ac:picMkLst>
        </pc:picChg>
        <pc:picChg chg="mod">
          <ac:chgData name="Siniša Vuksan" userId="3af124f9-b8e7-46e3-9422-21ae1d17ac0b" providerId="ADAL" clId="{745B743F-265A-4E11-9E4F-E70F530C60AE}" dt="2022-03-14T12:20:55.693" v="1445" actId="14100"/>
          <ac:picMkLst>
            <pc:docMk/>
            <pc:sldMk cId="346315606" sldId="662"/>
            <ac:picMk id="4" creationId="{1B2619D9-4F98-4A11-8FFE-57C7EB1F529A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58.169" v="2352" actId="20577"/>
        <pc:sldMkLst>
          <pc:docMk/>
          <pc:sldMk cId="1094497674" sldId="663"/>
        </pc:sldMkLst>
        <pc:spChg chg="mod">
          <ac:chgData name="Siniša Vuksan" userId="3af124f9-b8e7-46e3-9422-21ae1d17ac0b" providerId="ADAL" clId="{745B743F-265A-4E11-9E4F-E70F530C60AE}" dt="2022-03-14T12:34:31.606" v="2331" actId="20577"/>
          <ac:spMkLst>
            <pc:docMk/>
            <pc:sldMk cId="1094497674" sldId="663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7:41.159" v="2003" actId="20577"/>
          <ac:spMkLst>
            <pc:docMk/>
            <pc:sldMk cId="1094497674" sldId="663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4:46.007" v="2339" actId="20577"/>
          <ac:spMkLst>
            <pc:docMk/>
            <pc:sldMk cId="1094497674" sldId="663"/>
            <ac:spMk id="7" creationId="{9E0A523F-26C8-4505-BD9A-9B7D790E4D8F}"/>
          </ac:spMkLst>
        </pc:spChg>
        <pc:spChg chg="add mod">
          <ac:chgData name="Siniša Vuksan" userId="3af124f9-b8e7-46e3-9422-21ae1d17ac0b" providerId="ADAL" clId="{745B743F-265A-4E11-9E4F-E70F530C60AE}" dt="2022-03-14T12:34:58.169" v="2352" actId="20577"/>
          <ac:spMkLst>
            <pc:docMk/>
            <pc:sldMk cId="1094497674" sldId="663"/>
            <ac:spMk id="8" creationId="{EB224EB4-8558-4938-9013-06088471A3A7}"/>
          </ac:spMkLst>
        </pc:spChg>
        <pc:picChg chg="mod">
          <ac:chgData name="Siniša Vuksan" userId="3af124f9-b8e7-46e3-9422-21ae1d17ac0b" providerId="ADAL" clId="{745B743F-265A-4E11-9E4F-E70F530C60AE}" dt="2022-03-14T12:25:44.456" v="1799" actId="1076"/>
          <ac:picMkLst>
            <pc:docMk/>
            <pc:sldMk cId="1094497674" sldId="663"/>
            <ac:picMk id="2" creationId="{B69E1C10-ACFD-49C4-B019-6B92ED78F85E}"/>
          </ac:picMkLst>
        </pc:picChg>
      </pc:sldChg>
      <pc:sldChg chg="addSp delSp modSp add mod ord addAnim delAnim modAnim">
        <pc:chgData name="Siniša Vuksan" userId="3af124f9-b8e7-46e3-9422-21ae1d17ac0b" providerId="ADAL" clId="{745B743F-265A-4E11-9E4F-E70F530C60AE}" dt="2022-03-14T12:30:49.561" v="2077" actId="20577"/>
        <pc:sldMkLst>
          <pc:docMk/>
          <pc:sldMk cId="2443510661" sldId="664"/>
        </pc:sldMkLst>
        <pc:spChg chg="add del mod">
          <ac:chgData name="Siniša Vuksan" userId="3af124f9-b8e7-46e3-9422-21ae1d17ac0b" providerId="ADAL" clId="{745B743F-265A-4E11-9E4F-E70F530C60AE}" dt="2022-03-14T12:29:36.254" v="2016" actId="21"/>
          <ac:spMkLst>
            <pc:docMk/>
            <pc:sldMk cId="2443510661" sldId="664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3:12.472" v="1646" actId="1036"/>
          <ac:spMkLst>
            <pc:docMk/>
            <pc:sldMk cId="2443510661" sldId="66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0:17.967" v="2037" actId="20577"/>
          <ac:spMkLst>
            <pc:docMk/>
            <pc:sldMk cId="2443510661" sldId="664"/>
            <ac:spMk id="7" creationId="{EC4E901D-9631-49BF-835F-84863F875C01}"/>
          </ac:spMkLst>
        </pc:spChg>
        <pc:spChg chg="add mod">
          <ac:chgData name="Siniša Vuksan" userId="3af124f9-b8e7-46e3-9422-21ae1d17ac0b" providerId="ADAL" clId="{745B743F-265A-4E11-9E4F-E70F530C60AE}" dt="2022-03-14T12:30:23.337" v="2048" actId="20577"/>
          <ac:spMkLst>
            <pc:docMk/>
            <pc:sldMk cId="2443510661" sldId="664"/>
            <ac:spMk id="8" creationId="{28727108-1FDA-4B6A-B0F0-D5E0C698CA6E}"/>
          </ac:spMkLst>
        </pc:spChg>
        <pc:spChg chg="add mod">
          <ac:chgData name="Siniša Vuksan" userId="3af124f9-b8e7-46e3-9422-21ae1d17ac0b" providerId="ADAL" clId="{745B743F-265A-4E11-9E4F-E70F530C60AE}" dt="2022-03-14T12:30:31.509" v="2053" actId="20577"/>
          <ac:spMkLst>
            <pc:docMk/>
            <pc:sldMk cId="2443510661" sldId="664"/>
            <ac:spMk id="9" creationId="{1885C2B2-0399-4485-920E-4296174BFE6D}"/>
          </ac:spMkLst>
        </pc:spChg>
        <pc:spChg chg="add mod">
          <ac:chgData name="Siniša Vuksan" userId="3af124f9-b8e7-46e3-9422-21ae1d17ac0b" providerId="ADAL" clId="{745B743F-265A-4E11-9E4F-E70F530C60AE}" dt="2022-03-14T12:30:38.260" v="2061" actId="20577"/>
          <ac:spMkLst>
            <pc:docMk/>
            <pc:sldMk cId="2443510661" sldId="664"/>
            <ac:spMk id="10" creationId="{9D6E8E6F-9061-456A-BA0A-B62DD91EFDFF}"/>
          </ac:spMkLst>
        </pc:spChg>
        <pc:spChg chg="add mod">
          <ac:chgData name="Siniša Vuksan" userId="3af124f9-b8e7-46e3-9422-21ae1d17ac0b" providerId="ADAL" clId="{745B743F-265A-4E11-9E4F-E70F530C60AE}" dt="2022-03-14T12:30:49.561" v="2077" actId="20577"/>
          <ac:spMkLst>
            <pc:docMk/>
            <pc:sldMk cId="2443510661" sldId="664"/>
            <ac:spMk id="11" creationId="{EDC66740-57BD-4A44-950F-0504C755E83B}"/>
          </ac:spMkLst>
        </pc:spChg>
        <pc:picChg chg="mod">
          <ac:chgData name="Siniša Vuksan" userId="3af124f9-b8e7-46e3-9422-21ae1d17ac0b" providerId="ADAL" clId="{745B743F-265A-4E11-9E4F-E70F530C60AE}" dt="2022-03-14T12:22:23.528" v="1470" actId="1076"/>
          <ac:picMkLst>
            <pc:docMk/>
            <pc:sldMk cId="2443510661" sldId="664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E480AF06-EFBC-45E9-85BE-493920FA71EB}"/>
    <pc:docChg chg="undo custSel addSld delSld modSld sldOrd">
      <pc:chgData name="Siniša Vuksan" userId="3af124f9-b8e7-46e3-9422-21ae1d17ac0b" providerId="ADAL" clId="{E480AF06-EFBC-45E9-85BE-493920FA71EB}" dt="2022-03-11T17:52:57.364" v="3061" actId="1076"/>
      <pc:docMkLst>
        <pc:docMk/>
      </pc:docMkLst>
      <pc:sldChg chg="modSp mod modAnim">
        <pc:chgData name="Siniša Vuksan" userId="3af124f9-b8e7-46e3-9422-21ae1d17ac0b" providerId="ADAL" clId="{E480AF06-EFBC-45E9-85BE-493920FA71EB}" dt="2022-03-11T17:52:57.364" v="3061" actId="1076"/>
        <pc:sldMkLst>
          <pc:docMk/>
          <pc:sldMk cId="200756692" sldId="511"/>
        </pc:sldMkLst>
        <pc:picChg chg="mod">
          <ac:chgData name="Siniša Vuksan" userId="3af124f9-b8e7-46e3-9422-21ae1d17ac0b" providerId="ADAL" clId="{E480AF06-EFBC-45E9-85BE-493920FA71EB}" dt="2022-03-11T17:52:52.419" v="3060" actId="107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E480AF06-EFBC-45E9-85BE-493920FA71EB}" dt="2022-03-11T17:52:57.364" v="3061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E480AF06-EFBC-45E9-85BE-493920FA71EB}" dt="2022-03-11T17:46:21.266" v="2796" actId="47"/>
        <pc:sldMkLst>
          <pc:docMk/>
          <pc:sldMk cId="23558642" sldId="614"/>
        </pc:sldMkLst>
      </pc:sldChg>
      <pc:sldChg chg="delSp del mod delAnim">
        <pc:chgData name="Siniša Vuksan" userId="3af124f9-b8e7-46e3-9422-21ae1d17ac0b" providerId="ADAL" clId="{E480AF06-EFBC-45E9-85BE-493920FA71EB}" dt="2022-03-11T17:47:04.621" v="2821" actId="47"/>
        <pc:sldMkLst>
          <pc:docMk/>
          <pc:sldMk cId="1520211222" sldId="616"/>
        </pc:sldMkLst>
        <pc:spChg chg="del">
          <ac:chgData name="Siniša Vuksan" userId="3af124f9-b8e7-46e3-9422-21ae1d17ac0b" providerId="ADAL" clId="{E480AF06-EFBC-45E9-85BE-493920FA71EB}" dt="2022-03-11T17:46:39.350" v="2805" actId="21"/>
          <ac:spMkLst>
            <pc:docMk/>
            <pc:sldMk cId="1520211222" sldId="616"/>
            <ac:spMk id="5" creationId="{D4871710-9536-4E24-AC48-623200A53DE4}"/>
          </ac:spMkLst>
        </pc:spChg>
      </pc:sldChg>
      <pc:sldChg chg="del">
        <pc:chgData name="Siniša Vuksan" userId="3af124f9-b8e7-46e3-9422-21ae1d17ac0b" providerId="ADAL" clId="{E480AF06-EFBC-45E9-85BE-493920FA71EB}" dt="2022-03-11T17:46:22.927" v="2797" actId="47"/>
        <pc:sldMkLst>
          <pc:docMk/>
          <pc:sldMk cId="1104683076" sldId="638"/>
        </pc:sldMkLst>
      </pc:sldChg>
      <pc:sldChg chg="del">
        <pc:chgData name="Siniša Vuksan" userId="3af124f9-b8e7-46e3-9422-21ae1d17ac0b" providerId="ADAL" clId="{E480AF06-EFBC-45E9-85BE-493920FA71EB}" dt="2022-03-11T17:46:23.976" v="2798" actId="47"/>
        <pc:sldMkLst>
          <pc:docMk/>
          <pc:sldMk cId="871938208" sldId="643"/>
        </pc:sldMkLst>
      </pc:sldChg>
      <pc:sldChg chg="del">
        <pc:chgData name="Siniša Vuksan" userId="3af124f9-b8e7-46e3-9422-21ae1d17ac0b" providerId="ADAL" clId="{E480AF06-EFBC-45E9-85BE-493920FA71EB}" dt="2022-03-11T17:46:24.893" v="2799" actId="47"/>
        <pc:sldMkLst>
          <pc:docMk/>
          <pc:sldMk cId="1107177202" sldId="645"/>
        </pc:sldMkLst>
      </pc:sldChg>
      <pc:sldChg chg="del">
        <pc:chgData name="Siniša Vuksan" userId="3af124f9-b8e7-46e3-9422-21ae1d17ac0b" providerId="ADAL" clId="{E480AF06-EFBC-45E9-85BE-493920FA71EB}" dt="2022-03-11T17:46:26.083" v="2800" actId="47"/>
        <pc:sldMkLst>
          <pc:docMk/>
          <pc:sldMk cId="703703496" sldId="646"/>
        </pc:sldMkLst>
      </pc:sldChg>
      <pc:sldChg chg="del">
        <pc:chgData name="Siniša Vuksan" userId="3af124f9-b8e7-46e3-9422-21ae1d17ac0b" providerId="ADAL" clId="{E480AF06-EFBC-45E9-85BE-493920FA71EB}" dt="2022-03-11T17:46:27.070" v="2801" actId="47"/>
        <pc:sldMkLst>
          <pc:docMk/>
          <pc:sldMk cId="4247164614" sldId="647"/>
        </pc:sldMkLst>
      </pc:sldChg>
      <pc:sldChg chg="del">
        <pc:chgData name="Siniša Vuksan" userId="3af124f9-b8e7-46e3-9422-21ae1d17ac0b" providerId="ADAL" clId="{E480AF06-EFBC-45E9-85BE-493920FA71EB}" dt="2022-03-11T17:46:27.978" v="2802" actId="47"/>
        <pc:sldMkLst>
          <pc:docMk/>
          <pc:sldMk cId="666216645" sldId="648"/>
        </pc:sldMkLst>
      </pc:sldChg>
      <pc:sldChg chg="del">
        <pc:chgData name="Siniša Vuksan" userId="3af124f9-b8e7-46e3-9422-21ae1d17ac0b" providerId="ADAL" clId="{E480AF06-EFBC-45E9-85BE-493920FA71EB}" dt="2022-03-11T17:46:28.886" v="2803" actId="47"/>
        <pc:sldMkLst>
          <pc:docMk/>
          <pc:sldMk cId="1627892822" sldId="649"/>
        </pc:sldMkLst>
      </pc:sldChg>
      <pc:sldChg chg="del">
        <pc:chgData name="Siniša Vuksan" userId="3af124f9-b8e7-46e3-9422-21ae1d17ac0b" providerId="ADAL" clId="{E480AF06-EFBC-45E9-85BE-493920FA71EB}" dt="2022-03-11T17:46:30.709" v="2804" actId="47"/>
        <pc:sldMkLst>
          <pc:docMk/>
          <pc:sldMk cId="614797074" sldId="650"/>
        </pc:sldMkLst>
      </pc:sldChg>
      <pc:sldChg chg="del">
        <pc:chgData name="Siniša Vuksan" userId="3af124f9-b8e7-46e3-9422-21ae1d17ac0b" providerId="ADAL" clId="{E480AF06-EFBC-45E9-85BE-493920FA71EB}" dt="2022-03-11T17:47:05.122" v="2822" actId="47"/>
        <pc:sldMkLst>
          <pc:docMk/>
          <pc:sldMk cId="2345349932" sldId="651"/>
        </pc:sldMkLst>
      </pc:sldChg>
      <pc:sldChg chg="del">
        <pc:chgData name="Siniša Vuksan" userId="3af124f9-b8e7-46e3-9422-21ae1d17ac0b" providerId="ADAL" clId="{E480AF06-EFBC-45E9-85BE-493920FA71EB}" dt="2022-03-11T17:47:08.223" v="2825" actId="47"/>
        <pc:sldMkLst>
          <pc:docMk/>
          <pc:sldMk cId="1791285266" sldId="652"/>
        </pc:sldMkLst>
      </pc:sldChg>
      <pc:sldChg chg="addSp delSp modSp add mod ord modAnim">
        <pc:chgData name="Siniša Vuksan" userId="3af124f9-b8e7-46e3-9422-21ae1d17ac0b" providerId="ADAL" clId="{E480AF06-EFBC-45E9-85BE-493920FA71EB}" dt="2022-03-11T16:52:15.976" v="490"/>
        <pc:sldMkLst>
          <pc:docMk/>
          <pc:sldMk cId="1946891051" sldId="653"/>
        </pc:sldMkLst>
        <pc:spChg chg="mod">
          <ac:chgData name="Siniša Vuksan" userId="3af124f9-b8e7-46e3-9422-21ae1d17ac0b" providerId="ADAL" clId="{E480AF06-EFBC-45E9-85BE-493920FA71EB}" dt="2022-03-11T16:52:12.074" v="488" actId="14100"/>
          <ac:spMkLst>
            <pc:docMk/>
            <pc:sldMk cId="1946891051" sldId="653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03.721" v="486" actId="1076"/>
          <ac:picMkLst>
            <pc:docMk/>
            <pc:sldMk cId="1946891051" sldId="65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6:39:23.290" v="4" actId="1076"/>
          <ac:picMkLst>
            <pc:docMk/>
            <pc:sldMk cId="1946891051" sldId="65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E480AF06-EFBC-45E9-85BE-493920FA71EB}" dt="2022-03-11T16:51:54.219" v="483" actId="478"/>
          <ac:picMkLst>
            <pc:docMk/>
            <pc:sldMk cId="1946891051" sldId="653"/>
            <ac:picMk id="5" creationId="{C3441302-A5E3-4A0A-97C1-9FD72D3980BB}"/>
          </ac:picMkLst>
        </pc:picChg>
      </pc:sldChg>
      <pc:sldChg chg="modSp add mod ord modAnim">
        <pc:chgData name="Siniša Vuksan" userId="3af124f9-b8e7-46e3-9422-21ae1d17ac0b" providerId="ADAL" clId="{E480AF06-EFBC-45E9-85BE-493920FA71EB}" dt="2022-03-11T16:57:14.611" v="887"/>
        <pc:sldMkLst>
          <pc:docMk/>
          <pc:sldMk cId="2847045863" sldId="654"/>
        </pc:sldMkLst>
        <pc:spChg chg="mod">
          <ac:chgData name="Siniša Vuksan" userId="3af124f9-b8e7-46e3-9422-21ae1d17ac0b" providerId="ADAL" clId="{E480AF06-EFBC-45E9-85BE-493920FA71EB}" dt="2022-03-11T16:57:10.404" v="886" actId="20577"/>
          <ac:spMkLst>
            <pc:docMk/>
            <pc:sldMk cId="2847045863" sldId="654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43.082" v="494" actId="1076"/>
          <ac:picMkLst>
            <pc:docMk/>
            <pc:sldMk cId="2847045863" sldId="654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E480AF06-EFBC-45E9-85BE-493920FA71EB}" dt="2022-03-11T17:04:53.046" v="962"/>
        <pc:sldMkLst>
          <pc:docMk/>
          <pc:sldMk cId="1099035424" sldId="655"/>
        </pc:sldMkLst>
        <pc:spChg chg="mod">
          <ac:chgData name="Siniša Vuksan" userId="3af124f9-b8e7-46e3-9422-21ae1d17ac0b" providerId="ADAL" clId="{E480AF06-EFBC-45E9-85BE-493920FA71EB}" dt="2022-03-11T17:04:51.262" v="960" actId="14100"/>
          <ac:spMkLst>
            <pc:docMk/>
            <pc:sldMk cId="1099035424" sldId="655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6:58:10.165" v="890" actId="20577"/>
          <ac:spMkLst>
            <pc:docMk/>
            <pc:sldMk cId="1099035424" sldId="655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1" creationId="{BA77F9D3-9E24-4080-92D4-F991AA04F2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3" creationId="{1557A9E2-47DB-4C00-BB99-65195CDACB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4" creationId="{905B3616-7763-44B7-8AD5-0CAEAC73379D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5" creationId="{7721F51C-AC9B-447F-A0A5-E17E9CAA2DF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6" creationId="{99B5EBCF-C423-4448-AE2F-D0E00E0D7829}"/>
          </ac:spMkLst>
        </pc:spChg>
        <pc:spChg chg="del">
          <ac:chgData name="Siniša Vuksan" userId="3af124f9-b8e7-46e3-9422-21ae1d17ac0b" providerId="ADAL" clId="{E480AF06-EFBC-45E9-85BE-493920FA71EB}" dt="2022-03-11T16:58:15.479" v="891" actId="478"/>
          <ac:spMkLst>
            <pc:docMk/>
            <pc:sldMk cId="1099035424" sldId="655"/>
            <ac:spMk id="18" creationId="{18CBA843-E488-4362-82AD-02BFC485021C}"/>
          </ac:spMkLst>
        </pc:spChg>
        <pc:picChg chg="mod">
          <ac:chgData name="Siniša Vuksan" userId="3af124f9-b8e7-46e3-9422-21ae1d17ac0b" providerId="ADAL" clId="{E480AF06-EFBC-45E9-85BE-493920FA71EB}" dt="2022-03-11T17:03:24.247" v="927" actId="1035"/>
          <ac:picMkLst>
            <pc:docMk/>
            <pc:sldMk cId="1099035424" sldId="655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6:58:53.512" v="895" actId="14100"/>
          <ac:picMkLst>
            <pc:docMk/>
            <pc:sldMk cId="1099035424" sldId="65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480AF06-EFBC-45E9-85BE-493920FA71EB}" dt="2022-03-11T17:03:04.840" v="910" actId="1076"/>
          <ac:picMkLst>
            <pc:docMk/>
            <pc:sldMk cId="1099035424" sldId="655"/>
            <ac:picMk id="5" creationId="{CE243C2B-05B7-4FA3-8527-A64C308B0B20}"/>
          </ac:picMkLst>
        </pc:picChg>
        <pc:picChg chg="del">
          <ac:chgData name="Siniša Vuksan" userId="3af124f9-b8e7-46e3-9422-21ae1d17ac0b" providerId="ADAL" clId="{E480AF06-EFBC-45E9-85BE-493920FA71EB}" dt="2022-03-11T16:58:16.309" v="892" actId="478"/>
          <ac:picMkLst>
            <pc:docMk/>
            <pc:sldMk cId="1099035424" sldId="655"/>
            <ac:picMk id="17" creationId="{CE5F3D9F-DD71-4A6C-8134-438E9815C586}"/>
          </ac:picMkLst>
        </pc:picChg>
      </pc:sldChg>
      <pc:sldChg chg="addSp delSp modSp add mod modTransition addAnim delAnim modAnim">
        <pc:chgData name="Siniša Vuksan" userId="3af124f9-b8e7-46e3-9422-21ae1d17ac0b" providerId="ADAL" clId="{E480AF06-EFBC-45E9-85BE-493920FA71EB}" dt="2022-03-11T17:51:20.898" v="3042"/>
        <pc:sldMkLst>
          <pc:docMk/>
          <pc:sldMk cId="781091893" sldId="656"/>
        </pc:sldMkLst>
        <pc:spChg chg="mod">
          <ac:chgData name="Siniša Vuksan" userId="3af124f9-b8e7-46e3-9422-21ae1d17ac0b" providerId="ADAL" clId="{E480AF06-EFBC-45E9-85BE-493920FA71EB}" dt="2022-03-11T17:09:50.178" v="1013" actId="14100"/>
          <ac:spMkLst>
            <pc:docMk/>
            <pc:sldMk cId="781091893" sldId="656"/>
            <ac:spMk id="6" creationId="{010AB125-9086-4261-98B4-FC5A0801347C}"/>
          </ac:spMkLst>
        </pc:spChg>
        <pc:spChg chg="add del">
          <ac:chgData name="Siniša Vuksan" userId="3af124f9-b8e7-46e3-9422-21ae1d17ac0b" providerId="ADAL" clId="{E480AF06-EFBC-45E9-85BE-493920FA71EB}" dt="2022-03-11T17:06:25.638" v="972" actId="478"/>
          <ac:spMkLst>
            <pc:docMk/>
            <pc:sldMk cId="781091893" sldId="656"/>
            <ac:spMk id="7" creationId="{0256D9EB-C20B-45FA-9F3D-124012366C9E}"/>
          </ac:spMkLst>
        </pc:spChg>
        <pc:spChg chg="add mod">
          <ac:chgData name="Siniša Vuksan" userId="3af124f9-b8e7-46e3-9422-21ae1d17ac0b" providerId="ADAL" clId="{E480AF06-EFBC-45E9-85BE-493920FA71EB}" dt="2022-03-11T17:11:02.841" v="1103" actId="1036"/>
          <ac:spMkLst>
            <pc:docMk/>
            <pc:sldMk cId="781091893" sldId="656"/>
            <ac:spMk id="9" creationId="{FEA10B41-DFA3-4C49-B6B7-EF94C2F8535B}"/>
          </ac:spMkLst>
        </pc:spChg>
        <pc:picChg chg="mod ord">
          <ac:chgData name="Siniša Vuksan" userId="3af124f9-b8e7-46e3-9422-21ae1d17ac0b" providerId="ADAL" clId="{E480AF06-EFBC-45E9-85BE-493920FA71EB}" dt="2022-03-11T17:06:28.293" v="973" actId="166"/>
          <ac:picMkLst>
            <pc:docMk/>
            <pc:sldMk cId="781091893" sldId="65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E480AF06-EFBC-45E9-85BE-493920FA71EB}" dt="2022-03-11T17:07:36.105" v="989" actId="1076"/>
          <ac:picMkLst>
            <pc:docMk/>
            <pc:sldMk cId="781091893" sldId="656"/>
            <ac:picMk id="5" creationId="{CE243C2B-05B7-4FA3-8527-A64C308B0B20}"/>
          </ac:picMkLst>
        </pc:picChg>
        <pc:picChg chg="add mod">
          <ac:chgData name="Siniša Vuksan" userId="3af124f9-b8e7-46e3-9422-21ae1d17ac0b" providerId="ADAL" clId="{E480AF06-EFBC-45E9-85BE-493920FA71EB}" dt="2022-03-11T17:09:26.317" v="1008" actId="1076"/>
          <ac:picMkLst>
            <pc:docMk/>
            <pc:sldMk cId="781091893" sldId="656"/>
            <ac:picMk id="8" creationId="{342B5279-B77D-49A6-B97E-8393A229FAEB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52:36.879" v="3056" actId="20577"/>
        <pc:sldMkLst>
          <pc:docMk/>
          <pc:sldMk cId="1934953969" sldId="657"/>
        </pc:sldMkLst>
        <pc:spChg chg="mod">
          <ac:chgData name="Siniša Vuksan" userId="3af124f9-b8e7-46e3-9422-21ae1d17ac0b" providerId="ADAL" clId="{E480AF06-EFBC-45E9-85BE-493920FA71EB}" dt="2022-03-11T17:52:36.879" v="3056" actId="20577"/>
          <ac:spMkLst>
            <pc:docMk/>
            <pc:sldMk cId="1934953969" sldId="657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11:24.179" v="1105" actId="20577"/>
          <ac:spMkLst>
            <pc:docMk/>
            <pc:sldMk cId="1934953969" sldId="657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8" creationId="{C6911C2A-F055-47B0-ADA3-F2FEF92CCA80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19" creationId="{EAFBE38C-8D61-43FC-89C7-F043D217130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0" creationId="{F5FAF146-A2A4-4A87-92D8-4734C3DCCBD2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1" creationId="{CE6F3671-7555-46CC-A082-754347FC5BAA}"/>
          </ac:spMkLst>
        </pc:spChg>
        <pc:spChg chg="del">
          <ac:chgData name="Siniša Vuksan" userId="3af124f9-b8e7-46e3-9422-21ae1d17ac0b" providerId="ADAL" clId="{E480AF06-EFBC-45E9-85BE-493920FA71EB}" dt="2022-03-11T17:11:32.485" v="1107" actId="478"/>
          <ac:spMkLst>
            <pc:docMk/>
            <pc:sldMk cId="1934953969" sldId="657"/>
            <ac:spMk id="22" creationId="{307875B6-DD53-4A27-BF0D-5740270EE75F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3" creationId="{DE3266BF-E0DB-4566-9B18-EBBF7D65EE18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4" creationId="{D4E4FF6C-37BB-4C0D-B7BE-0369F176473B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5" creationId="{3D0F2364-9CDF-424D-A7F3-758BDF27610C}"/>
          </ac:spMkLst>
        </pc:spChg>
        <pc:picChg chg="del">
          <ac:chgData name="Siniša Vuksan" userId="3af124f9-b8e7-46e3-9422-21ae1d17ac0b" providerId="ADAL" clId="{E480AF06-EFBC-45E9-85BE-493920FA71EB}" dt="2022-03-11T17:13:01.888" v="1110" actId="478"/>
          <ac:picMkLst>
            <pc:docMk/>
            <pc:sldMk cId="1934953969" sldId="657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12:15.048" v="1109" actId="14100"/>
          <ac:picMkLst>
            <pc:docMk/>
            <pc:sldMk cId="1934953969" sldId="657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44:54.549" v="2787"/>
        <pc:sldMkLst>
          <pc:docMk/>
          <pc:sldMk cId="1274089387" sldId="658"/>
        </pc:sldMkLst>
        <pc:spChg chg="mod">
          <ac:chgData name="Siniša Vuksan" userId="3af124f9-b8e7-46e3-9422-21ae1d17ac0b" providerId="ADAL" clId="{E480AF06-EFBC-45E9-85BE-493920FA71EB}" dt="2022-03-11T17:44:38.869" v="2785" actId="20577"/>
          <ac:spMkLst>
            <pc:docMk/>
            <pc:sldMk cId="1274089387" sldId="658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36:18.937" v="2101" actId="20577"/>
          <ac:spMkLst>
            <pc:docMk/>
            <pc:sldMk cId="1274089387" sldId="658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1" creationId="{3FC0E0CE-F0A9-4031-9316-9DB5C9A202A4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3" creationId="{CCA9EEAA-EE64-4AC0-94FB-724A7F8144B1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4" creationId="{EBAC30A3-02DE-44E3-A50D-B8C2E69F9779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5" creationId="{0EF374C1-F02D-450D-BC08-D800D1C99E8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6" creationId="{09CBBA55-183E-442F-94D6-C5A5EB583B2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7" creationId="{1F11EF13-A2BA-4B5E-8619-724231F048A2}"/>
          </ac:spMkLst>
        </pc:spChg>
        <pc:spChg chg="del">
          <ac:chgData name="Siniša Vuksan" userId="3af124f9-b8e7-46e3-9422-21ae1d17ac0b" providerId="ADAL" clId="{E480AF06-EFBC-45E9-85BE-493920FA71EB}" dt="2022-03-11T17:38:15.632" v="2106" actId="478"/>
          <ac:spMkLst>
            <pc:docMk/>
            <pc:sldMk cId="1274089387" sldId="658"/>
            <ac:spMk id="18" creationId="{9087ED97-EE61-4B96-BA8E-A68E130C6EB5}"/>
          </ac:spMkLst>
        </pc:spChg>
        <pc:picChg chg="mod">
          <ac:chgData name="Siniša Vuksan" userId="3af124f9-b8e7-46e3-9422-21ae1d17ac0b" providerId="ADAL" clId="{E480AF06-EFBC-45E9-85BE-493920FA71EB}" dt="2022-03-11T17:44:20.176" v="2736" actId="1037"/>
          <ac:picMkLst>
            <pc:docMk/>
            <pc:sldMk cId="1274089387" sldId="6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36:28.696" v="2102" actId="14826"/>
          <ac:picMkLst>
            <pc:docMk/>
            <pc:sldMk cId="1274089387" sldId="6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E480AF06-EFBC-45E9-85BE-493920FA71EB}" dt="2022-03-11T17:38:14.409" v="2105" actId="478"/>
          <ac:picMkLst>
            <pc:docMk/>
            <pc:sldMk cId="1274089387" sldId="658"/>
            <ac:picMk id="5" creationId="{F5C25AAE-FEEE-4E28-A445-F88A7D424DB0}"/>
          </ac:picMkLst>
        </pc:picChg>
      </pc:sldChg>
      <pc:sldChg chg="addSp modSp add mod ord modAnim">
        <pc:chgData name="Siniša Vuksan" userId="3af124f9-b8e7-46e3-9422-21ae1d17ac0b" providerId="ADAL" clId="{E480AF06-EFBC-45E9-85BE-493920FA71EB}" dt="2022-03-11T17:52:27.644" v="3046"/>
        <pc:sldMkLst>
          <pc:docMk/>
          <pc:sldMk cId="220099565" sldId="659"/>
        </pc:sldMkLst>
        <pc:spChg chg="add mod">
          <ac:chgData name="Siniša Vuksan" userId="3af124f9-b8e7-46e3-9422-21ae1d17ac0b" providerId="ADAL" clId="{E480AF06-EFBC-45E9-85BE-493920FA71EB}" dt="2022-03-11T17:47:57.467" v="2827" actId="20577"/>
          <ac:spMkLst>
            <pc:docMk/>
            <pc:sldMk cId="220099565" sldId="659"/>
            <ac:spMk id="5" creationId="{16DAC688-5A9D-43DD-8AC0-3F5510D2CB7D}"/>
          </ac:spMkLst>
        </pc:spChg>
        <pc:spChg chg="mod">
          <ac:chgData name="Siniša Vuksan" userId="3af124f9-b8e7-46e3-9422-21ae1d17ac0b" providerId="ADAL" clId="{E480AF06-EFBC-45E9-85BE-493920FA71EB}" dt="2022-03-11T17:50:26.984" v="3041" actId="20577"/>
          <ac:spMkLst>
            <pc:docMk/>
            <pc:sldMk cId="220099565" sldId="659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7:46:17.922" v="2795" actId="1076"/>
          <ac:picMkLst>
            <pc:docMk/>
            <pc:sldMk cId="220099565" sldId="659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7:45:14.260" v="2790" actId="14826"/>
          <ac:picMkLst>
            <pc:docMk/>
            <pc:sldMk cId="220099565" sldId="65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C1142906-5F14-4A00-B99A-3808FAF33E24}"/>
    <pc:docChg chg="undo custSel addSld delSld modSld sldOrd">
      <pc:chgData name="Siniša Vuksan" userId="3af124f9-b8e7-46e3-9422-21ae1d17ac0b" providerId="ADAL" clId="{C1142906-5F14-4A00-B99A-3808FAF33E24}" dt="2022-03-16T17:33:05.580" v="3211" actId="1036"/>
      <pc:docMkLst>
        <pc:docMk/>
      </pc:docMkLst>
      <pc:sldChg chg="modSp mod modAnim">
        <pc:chgData name="Siniša Vuksan" userId="3af124f9-b8e7-46e3-9422-21ae1d17ac0b" providerId="ADAL" clId="{C1142906-5F14-4A00-B99A-3808FAF33E24}" dt="2022-03-15T07:39:22.076" v="121" actId="1036"/>
        <pc:sldMkLst>
          <pc:docMk/>
          <pc:sldMk cId="1473559465" sldId="256"/>
        </pc:sldMkLst>
        <pc:spChg chg="mod">
          <ac:chgData name="Siniša Vuksan" userId="3af124f9-b8e7-46e3-9422-21ae1d17ac0b" providerId="ADAL" clId="{C1142906-5F14-4A00-B99A-3808FAF33E24}" dt="2022-03-15T07:39:22.076" v="121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C1142906-5F14-4A00-B99A-3808FAF33E24}" dt="2022-03-15T07:39:11.892" v="85" actId="114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mod ord delAnim">
        <pc:chgData name="Siniša Vuksan" userId="3af124f9-b8e7-46e3-9422-21ae1d17ac0b" providerId="ADAL" clId="{C1142906-5F14-4A00-B99A-3808FAF33E24}" dt="2022-03-15T15:10:06.332" v="1381"/>
        <pc:sldMkLst>
          <pc:docMk/>
          <pc:sldMk cId="1067701834" sldId="261"/>
        </pc:sldMkLst>
        <pc:spChg chg="mod">
          <ac:chgData name="Siniša Vuksan" userId="3af124f9-b8e7-46e3-9422-21ae1d17ac0b" providerId="ADAL" clId="{C1142906-5F14-4A00-B99A-3808FAF33E24}" dt="2022-03-15T15:06:52.412" v="1210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C1142906-5F14-4A00-B99A-3808FAF33E24}" dt="2022-03-15T15:10:03.688" v="1379" actId="14100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7" creationId="{9EC348AB-40B7-4C41-8A24-E2D9AFD4C325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4" creationId="{DDF8CA2D-ED99-4706-8544-6675C2F63D2D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5" creationId="{6DBD8E4A-FD16-4A28-A55D-ECE3FC8E7175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6" creationId="{4706F199-310D-4CFD-8ED1-DD3AB1DEFEA3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7" creationId="{433C9860-E832-4968-9875-775F0B2CB7F6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8" creationId="{57B99213-0EAA-4055-8EFC-43229D9931F8}"/>
          </ac:spMkLst>
        </pc:spChg>
        <pc:picChg chg="mod">
          <ac:chgData name="Siniša Vuksan" userId="3af124f9-b8e7-46e3-9422-21ae1d17ac0b" providerId="ADAL" clId="{C1142906-5F14-4A00-B99A-3808FAF33E24}" dt="2022-03-15T15:07:01.189" v="1212" actId="1037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C1142906-5F14-4A00-B99A-3808FAF33E24}" dt="2022-03-15T15:08:18.185" v="1221" actId="1036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 add">
        <pc:chgData name="Siniša Vuksan" userId="3af124f9-b8e7-46e3-9422-21ae1d17ac0b" providerId="ADAL" clId="{C1142906-5F14-4A00-B99A-3808FAF33E24}" dt="2022-03-16T15:51:25.585" v="3196" actId="20577"/>
        <pc:sldMkLst>
          <pc:docMk/>
          <pc:sldMk cId="1448836093" sldId="444"/>
        </pc:sldMkLst>
        <pc:spChg chg="mod">
          <ac:chgData name="Siniša Vuksan" userId="3af124f9-b8e7-46e3-9422-21ae1d17ac0b" providerId="ADAL" clId="{C1142906-5F14-4A00-B99A-3808FAF33E24}" dt="2022-03-16T15:51:25.585" v="3196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mod ord addAnim delAnim modAnim">
        <pc:chgData name="Siniša Vuksan" userId="3af124f9-b8e7-46e3-9422-21ae1d17ac0b" providerId="ADAL" clId="{C1142906-5F14-4A00-B99A-3808FAF33E24}" dt="2022-03-15T07:52:50.457" v="631"/>
        <pc:sldMkLst>
          <pc:docMk/>
          <pc:sldMk cId="200756692" sldId="511"/>
        </pc:sldMkLst>
        <pc:spChg chg="mod">
          <ac:chgData name="Siniša Vuksan" userId="3af124f9-b8e7-46e3-9422-21ae1d17ac0b" providerId="ADAL" clId="{C1142906-5F14-4A00-B99A-3808FAF33E24}" dt="2022-03-15T07:42:31.526" v="346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C1142906-5F14-4A00-B99A-3808FAF33E24}" dt="2022-03-15T07:51:01.513" v="546" actId="1035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C1142906-5F14-4A00-B99A-3808FAF33E24}" dt="2022-03-15T07:45:43.073" v="361" actId="478"/>
          <ac:spMkLst>
            <pc:docMk/>
            <pc:sldMk cId="200756692" sldId="511"/>
            <ac:spMk id="13" creationId="{82973AD9-9BCA-4E03-B30C-7A0A352CAB9E}"/>
          </ac:spMkLst>
        </pc:spChg>
        <pc:spChg chg="add mod">
          <ac:chgData name="Siniša Vuksan" userId="3af124f9-b8e7-46e3-9422-21ae1d17ac0b" providerId="ADAL" clId="{C1142906-5F14-4A00-B99A-3808FAF33E24}" dt="2022-03-15T07:52:39.648" v="629" actId="1035"/>
          <ac:spMkLst>
            <pc:docMk/>
            <pc:sldMk cId="200756692" sldId="511"/>
            <ac:spMk id="16" creationId="{A2DA7791-70B6-49FF-88EE-C775C24CE351}"/>
          </ac:spMkLst>
        </pc:spChg>
        <pc:spChg chg="mod">
          <ac:chgData name="Siniša Vuksan" userId="3af124f9-b8e7-46e3-9422-21ae1d17ac0b" providerId="ADAL" clId="{C1142906-5F14-4A00-B99A-3808FAF33E24}" dt="2022-03-15T07:41:26.246" v="333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5T07:42:25.545" v="342" actId="1036"/>
          <ac:picMkLst>
            <pc:docMk/>
            <pc:sldMk cId="200756692" sldId="511"/>
            <ac:picMk id="2" creationId="{1E44272B-FD29-468B-BDAF-9E2617D04BB1}"/>
          </ac:picMkLst>
        </pc:picChg>
        <pc:picChg chg="del">
          <ac:chgData name="Siniša Vuksan" userId="3af124f9-b8e7-46e3-9422-21ae1d17ac0b" providerId="ADAL" clId="{C1142906-5F14-4A00-B99A-3808FAF33E24}" dt="2022-03-15T07:45:39.510" v="360" actId="478"/>
          <ac:picMkLst>
            <pc:docMk/>
            <pc:sldMk cId="200756692" sldId="511"/>
            <ac:picMk id="4" creationId="{8E9820BA-96AF-4EE1-975D-142BA5C3D116}"/>
          </ac:picMkLst>
        </pc:picChg>
        <pc:picChg chg="del">
          <ac:chgData name="Siniša Vuksan" userId="3af124f9-b8e7-46e3-9422-21ae1d17ac0b" providerId="ADAL" clId="{C1142906-5F14-4A00-B99A-3808FAF33E24}" dt="2022-03-15T07:45:44.251" v="362" actId="478"/>
          <ac:picMkLst>
            <pc:docMk/>
            <pc:sldMk cId="200756692" sldId="511"/>
            <ac:picMk id="5" creationId="{7BBF6872-54D2-44A3-B9D1-27D35B78E46C}"/>
          </ac:picMkLst>
        </pc:picChg>
        <pc:picChg chg="add mod">
          <ac:chgData name="Siniša Vuksan" userId="3af124f9-b8e7-46e3-9422-21ae1d17ac0b" providerId="ADAL" clId="{C1142906-5F14-4A00-B99A-3808FAF33E24}" dt="2022-03-15T07:50:53.119" v="522" actId="1076"/>
          <ac:picMkLst>
            <pc:docMk/>
            <pc:sldMk cId="200756692" sldId="511"/>
            <ac:picMk id="6" creationId="{8A27A062-95D4-4A6F-81FB-B979AA8C4042}"/>
          </ac:picMkLst>
        </pc:picChg>
        <pc:picChg chg="del">
          <ac:chgData name="Siniša Vuksan" userId="3af124f9-b8e7-46e3-9422-21ae1d17ac0b" providerId="ADAL" clId="{C1142906-5F14-4A00-B99A-3808FAF33E24}" dt="2022-03-15T07:39:30.303" v="123" actId="478"/>
          <ac:picMkLst>
            <pc:docMk/>
            <pc:sldMk cId="200756692" sldId="511"/>
            <ac:picMk id="8" creationId="{EAF9479C-3143-4110-A090-F9FE1EABEC4E}"/>
          </ac:picMkLst>
        </pc:picChg>
        <pc:picChg chg="del">
          <ac:chgData name="Siniša Vuksan" userId="3af124f9-b8e7-46e3-9422-21ae1d17ac0b" providerId="ADAL" clId="{C1142906-5F14-4A00-B99A-3808FAF33E24}" dt="2022-03-15T07:39:31.410" v="124" actId="478"/>
          <ac:picMkLst>
            <pc:docMk/>
            <pc:sldMk cId="200756692" sldId="511"/>
            <ac:picMk id="9" creationId="{8EAA4199-8993-47DA-B0D9-DF58B5D039CE}"/>
          </ac:picMkLst>
        </pc:picChg>
        <pc:picChg chg="del">
          <ac:chgData name="Siniša Vuksan" userId="3af124f9-b8e7-46e3-9422-21ae1d17ac0b" providerId="ADAL" clId="{C1142906-5F14-4A00-B99A-3808FAF33E24}" dt="2022-03-15T07:39:36.786" v="127" actId="478"/>
          <ac:picMkLst>
            <pc:docMk/>
            <pc:sldMk cId="200756692" sldId="511"/>
            <ac:picMk id="10" creationId="{8035BDCA-CF37-46C2-80BC-34375E7548B0}"/>
          </ac:picMkLst>
        </pc:picChg>
        <pc:picChg chg="add del mod">
          <ac:chgData name="Siniša Vuksan" userId="3af124f9-b8e7-46e3-9422-21ae1d17ac0b" providerId="ADAL" clId="{C1142906-5F14-4A00-B99A-3808FAF33E24}" dt="2022-03-15T07:44:27.471" v="358" actId="1038"/>
          <ac:picMkLst>
            <pc:docMk/>
            <pc:sldMk cId="200756692" sldId="511"/>
            <ac:picMk id="11" creationId="{3E9A7EDC-7833-4392-932A-B57D4D58E5CC}"/>
          </ac:picMkLst>
        </pc:picChg>
        <pc:picChg chg="del">
          <ac:chgData name="Siniša Vuksan" userId="3af124f9-b8e7-46e3-9422-21ae1d17ac0b" providerId="ADAL" clId="{C1142906-5F14-4A00-B99A-3808FAF33E24}" dt="2022-03-15T07:39:28.935" v="122" actId="478"/>
          <ac:picMkLst>
            <pc:docMk/>
            <pc:sldMk cId="200756692" sldId="511"/>
            <ac:picMk id="1026" creationId="{E6031C51-99B5-4897-8BB6-12DB762C8549}"/>
          </ac:picMkLst>
        </pc:picChg>
      </pc:sldChg>
      <pc:sldChg chg="modSp del mod">
        <pc:chgData name="Siniša Vuksan" userId="3af124f9-b8e7-46e3-9422-21ae1d17ac0b" providerId="ADAL" clId="{C1142906-5F14-4A00-B99A-3808FAF33E24}" dt="2022-03-16T15:34:09.770" v="2651" actId="47"/>
        <pc:sldMkLst>
          <pc:docMk/>
          <pc:sldMk cId="4247164614" sldId="647"/>
        </pc:sldMkLst>
        <pc:picChg chg="mod">
          <ac:chgData name="Siniša Vuksan" userId="3af124f9-b8e7-46e3-9422-21ae1d17ac0b" providerId="ADAL" clId="{C1142906-5F14-4A00-B99A-3808FAF33E24}" dt="2022-03-15T15:05:23.499" v="1204" actId="1038"/>
          <ac:picMkLst>
            <pc:docMk/>
            <pc:sldMk cId="4247164614" sldId="647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1142906-5F14-4A00-B99A-3808FAF33E24}" dt="2022-03-16T15:34:09.384" v="2649" actId="47"/>
        <pc:sldMkLst>
          <pc:docMk/>
          <pc:sldMk cId="2847045863" sldId="654"/>
        </pc:sldMkLst>
      </pc:sldChg>
      <pc:sldChg chg="del">
        <pc:chgData name="Siniša Vuksan" userId="3af124f9-b8e7-46e3-9422-21ae1d17ac0b" providerId="ADAL" clId="{C1142906-5F14-4A00-B99A-3808FAF33E24}" dt="2022-03-16T15:34:09.614" v="2650" actId="47"/>
        <pc:sldMkLst>
          <pc:docMk/>
          <pc:sldMk cId="1357009594" sldId="661"/>
        </pc:sldMkLst>
      </pc:sldChg>
      <pc:sldChg chg="del">
        <pc:chgData name="Siniša Vuksan" userId="3af124f9-b8e7-46e3-9422-21ae1d17ac0b" providerId="ADAL" clId="{C1142906-5F14-4A00-B99A-3808FAF33E24}" dt="2022-03-16T15:34:10.567" v="2653" actId="47"/>
        <pc:sldMkLst>
          <pc:docMk/>
          <pc:sldMk cId="346315606" sldId="662"/>
        </pc:sldMkLst>
      </pc:sldChg>
      <pc:sldChg chg="del">
        <pc:chgData name="Siniša Vuksan" userId="3af124f9-b8e7-46e3-9422-21ae1d17ac0b" providerId="ADAL" clId="{C1142906-5F14-4A00-B99A-3808FAF33E24}" dt="2022-03-16T15:34:10.910" v="2654" actId="47"/>
        <pc:sldMkLst>
          <pc:docMk/>
          <pc:sldMk cId="1094497674" sldId="663"/>
        </pc:sldMkLst>
      </pc:sldChg>
      <pc:sldChg chg="del">
        <pc:chgData name="Siniša Vuksan" userId="3af124f9-b8e7-46e3-9422-21ae1d17ac0b" providerId="ADAL" clId="{C1142906-5F14-4A00-B99A-3808FAF33E24}" dt="2022-03-16T15:34:10.160" v="2652" actId="47"/>
        <pc:sldMkLst>
          <pc:docMk/>
          <pc:sldMk cId="2443510661" sldId="664"/>
        </pc:sldMkLst>
      </pc:sldChg>
      <pc:sldChg chg="delSp new del mod">
        <pc:chgData name="Siniša Vuksan" userId="3af124f9-b8e7-46e3-9422-21ae1d17ac0b" providerId="ADAL" clId="{C1142906-5F14-4A00-B99A-3808FAF33E24}" dt="2022-03-16T15:50:13.330" v="3119" actId="47"/>
        <pc:sldMkLst>
          <pc:docMk/>
          <pc:sldMk cId="3670117776" sldId="665"/>
        </pc:sldMkLst>
        <pc:spChg chg="del">
          <ac:chgData name="Siniša Vuksan" userId="3af124f9-b8e7-46e3-9422-21ae1d17ac0b" providerId="ADAL" clId="{C1142906-5F14-4A00-B99A-3808FAF33E24}" dt="2022-03-15T07:41:42.461" v="337" actId="478"/>
          <ac:spMkLst>
            <pc:docMk/>
            <pc:sldMk cId="3670117776" sldId="665"/>
            <ac:spMk id="2" creationId="{6E36BD32-6176-4367-A5C5-DF46B330A4E9}"/>
          </ac:spMkLst>
        </pc:spChg>
        <pc:spChg chg="del">
          <ac:chgData name="Siniša Vuksan" userId="3af124f9-b8e7-46e3-9422-21ae1d17ac0b" providerId="ADAL" clId="{C1142906-5F14-4A00-B99A-3808FAF33E24}" dt="2022-03-15T07:41:42.461" v="337" actId="478"/>
          <ac:spMkLst>
            <pc:docMk/>
            <pc:sldMk cId="3670117776" sldId="665"/>
            <ac:spMk id="3" creationId="{D27DBBBD-F5FE-47D9-9AAB-F1CF63292738}"/>
          </ac:spMkLst>
        </pc:spChg>
      </pc:sldChg>
      <pc:sldChg chg="modSp add mod modAnim">
        <pc:chgData name="Siniša Vuksan" userId="3af124f9-b8e7-46e3-9422-21ae1d17ac0b" providerId="ADAL" clId="{C1142906-5F14-4A00-B99A-3808FAF33E24}" dt="2022-03-16T17:33:05.580" v="3211" actId="1036"/>
        <pc:sldMkLst>
          <pc:docMk/>
          <pc:sldMk cId="2500618979" sldId="666"/>
        </pc:sldMkLst>
        <pc:spChg chg="mod">
          <ac:chgData name="Siniša Vuksan" userId="3af124f9-b8e7-46e3-9422-21ae1d17ac0b" providerId="ADAL" clId="{C1142906-5F14-4A00-B99A-3808FAF33E24}" dt="2022-03-15T14:57:20.121" v="789" actId="20577"/>
          <ac:spMkLst>
            <pc:docMk/>
            <pc:sldMk cId="2500618979" sldId="666"/>
            <ac:spMk id="7" creationId="{43D2F9BC-6FD4-42DE-967C-AE4567A1CC39}"/>
          </ac:spMkLst>
        </pc:spChg>
        <pc:spChg chg="mod">
          <ac:chgData name="Siniša Vuksan" userId="3af124f9-b8e7-46e3-9422-21ae1d17ac0b" providerId="ADAL" clId="{C1142906-5F14-4A00-B99A-3808FAF33E24}" dt="2022-03-15T15:04:09.917" v="1201" actId="1035"/>
          <ac:spMkLst>
            <pc:docMk/>
            <pc:sldMk cId="2500618979" sldId="666"/>
            <ac:spMk id="12" creationId="{73EB294C-3FBC-41F9-9869-BCAEE40BCEE1}"/>
          </ac:spMkLst>
        </pc:spChg>
        <pc:spChg chg="mod">
          <ac:chgData name="Siniša Vuksan" userId="3af124f9-b8e7-46e3-9422-21ae1d17ac0b" providerId="ADAL" clId="{C1142906-5F14-4A00-B99A-3808FAF33E24}" dt="2022-03-15T15:03:25.726" v="1149" actId="1076"/>
          <ac:spMkLst>
            <pc:docMk/>
            <pc:sldMk cId="2500618979" sldId="666"/>
            <ac:spMk id="16" creationId="{A2DA7791-70B6-49FF-88EE-C775C24CE351}"/>
          </ac:spMkLst>
        </pc:spChg>
        <pc:spChg chg="mod">
          <ac:chgData name="Siniša Vuksan" userId="3af124f9-b8e7-46e3-9422-21ae1d17ac0b" providerId="ADAL" clId="{C1142906-5F14-4A00-B99A-3808FAF33E24}" dt="2022-03-16T17:32:27.712" v="3205" actId="20577"/>
          <ac:spMkLst>
            <pc:docMk/>
            <pc:sldMk cId="2500618979" sldId="666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6T17:33:05.580" v="3211" actId="1036"/>
          <ac:picMkLst>
            <pc:docMk/>
            <pc:sldMk cId="2500618979" sldId="666"/>
            <ac:picMk id="2" creationId="{1E44272B-FD29-468B-BDAF-9E2617D04BB1}"/>
          </ac:picMkLst>
        </pc:picChg>
        <pc:picChg chg="mod">
          <ac:chgData name="Siniša Vuksan" userId="3af124f9-b8e7-46e3-9422-21ae1d17ac0b" providerId="ADAL" clId="{C1142906-5F14-4A00-B99A-3808FAF33E24}" dt="2022-03-15T15:03:35.283" v="1184" actId="14100"/>
          <ac:picMkLst>
            <pc:docMk/>
            <pc:sldMk cId="2500618979" sldId="666"/>
            <ac:picMk id="6" creationId="{8A27A062-95D4-4A6F-81FB-B979AA8C4042}"/>
          </ac:picMkLst>
        </pc:picChg>
        <pc:picChg chg="mod">
          <ac:chgData name="Siniša Vuksan" userId="3af124f9-b8e7-46e3-9422-21ae1d17ac0b" providerId="ADAL" clId="{C1142906-5F14-4A00-B99A-3808FAF33E24}" dt="2022-03-16T17:33:02.072" v="3209" actId="1076"/>
          <ac:picMkLst>
            <pc:docMk/>
            <pc:sldMk cId="2500618979" sldId="666"/>
            <ac:picMk id="11" creationId="{3E9A7EDC-7833-4392-932A-B57D4D58E5CC}"/>
          </ac:picMkLst>
        </pc:picChg>
      </pc:sldChg>
      <pc:sldChg chg="addSp delSp modSp add mod ord delAnim modAnim">
        <pc:chgData name="Siniša Vuksan" userId="3af124f9-b8e7-46e3-9422-21ae1d17ac0b" providerId="ADAL" clId="{C1142906-5F14-4A00-B99A-3808FAF33E24}" dt="2022-03-15T15:19:48.997" v="1616" actId="20577"/>
        <pc:sldMkLst>
          <pc:docMk/>
          <pc:sldMk cId="1315894933" sldId="667"/>
        </pc:sldMkLst>
        <pc:spChg chg="mod">
          <ac:chgData name="Siniša Vuksan" userId="3af124f9-b8e7-46e3-9422-21ae1d17ac0b" providerId="ADAL" clId="{C1142906-5F14-4A00-B99A-3808FAF33E24}" dt="2022-03-15T15:17:10.245" v="1505" actId="14100"/>
          <ac:spMkLst>
            <pc:docMk/>
            <pc:sldMk cId="1315894933" sldId="667"/>
            <ac:spMk id="6" creationId="{010AB125-9086-4261-98B4-FC5A0801347C}"/>
          </ac:spMkLst>
        </pc:spChg>
        <pc:spChg chg="del">
          <ac:chgData name="Siniša Vuksan" userId="3af124f9-b8e7-46e3-9422-21ae1d17ac0b" providerId="ADAL" clId="{C1142906-5F14-4A00-B99A-3808FAF33E24}" dt="2022-03-15T15:14:25.052" v="1390" actId="478"/>
          <ac:spMkLst>
            <pc:docMk/>
            <pc:sldMk cId="1315894933" sldId="667"/>
            <ac:spMk id="12" creationId="{AC29DCD5-85A7-4209-85B4-C9B928246486}"/>
          </ac:spMkLst>
        </pc:spChg>
        <pc:spChg chg="add mod">
          <ac:chgData name="Siniša Vuksan" userId="3af124f9-b8e7-46e3-9422-21ae1d17ac0b" providerId="ADAL" clId="{C1142906-5F14-4A00-B99A-3808FAF33E24}" dt="2022-03-15T15:18:02.952" v="1522" actId="20577"/>
          <ac:spMkLst>
            <pc:docMk/>
            <pc:sldMk cId="1315894933" sldId="667"/>
            <ac:spMk id="13" creationId="{D280CBA8-AF69-4F31-A548-0DB51FAE9257}"/>
          </ac:spMkLst>
        </pc:spChg>
        <pc:spChg chg="add mod">
          <ac:chgData name="Siniša Vuksan" userId="3af124f9-b8e7-46e3-9422-21ae1d17ac0b" providerId="ADAL" clId="{C1142906-5F14-4A00-B99A-3808FAF33E24}" dt="2022-03-15T15:18:20.056" v="1535" actId="20577"/>
          <ac:spMkLst>
            <pc:docMk/>
            <pc:sldMk cId="1315894933" sldId="667"/>
            <ac:spMk id="14" creationId="{1559F465-0E45-48C5-9D38-9B6FF6AFDCFA}"/>
          </ac:spMkLst>
        </pc:spChg>
        <pc:spChg chg="add mod">
          <ac:chgData name="Siniša Vuksan" userId="3af124f9-b8e7-46e3-9422-21ae1d17ac0b" providerId="ADAL" clId="{C1142906-5F14-4A00-B99A-3808FAF33E24}" dt="2022-03-15T15:18:35.303" v="1554" actId="20577"/>
          <ac:spMkLst>
            <pc:docMk/>
            <pc:sldMk cId="1315894933" sldId="667"/>
            <ac:spMk id="15" creationId="{3D99FE0D-8A74-4605-8E06-1733EEDA04D9}"/>
          </ac:spMkLst>
        </pc:spChg>
        <pc:spChg chg="add mod">
          <ac:chgData name="Siniša Vuksan" userId="3af124f9-b8e7-46e3-9422-21ae1d17ac0b" providerId="ADAL" clId="{C1142906-5F14-4A00-B99A-3808FAF33E24}" dt="2022-03-15T15:18:45.238" v="1566" actId="20577"/>
          <ac:spMkLst>
            <pc:docMk/>
            <pc:sldMk cId="1315894933" sldId="667"/>
            <ac:spMk id="16" creationId="{5BE7DED6-0541-4805-89D5-DD4CD63987E5}"/>
          </ac:spMkLst>
        </pc:spChg>
        <pc:spChg chg="add mod">
          <ac:chgData name="Siniša Vuksan" userId="3af124f9-b8e7-46e3-9422-21ae1d17ac0b" providerId="ADAL" clId="{C1142906-5F14-4A00-B99A-3808FAF33E24}" dt="2022-03-15T15:19:03.591" v="1579" actId="20577"/>
          <ac:spMkLst>
            <pc:docMk/>
            <pc:sldMk cId="1315894933" sldId="667"/>
            <ac:spMk id="17" creationId="{4CE0FDD4-566D-4FBE-B50F-7CD61E15EC6E}"/>
          </ac:spMkLst>
        </pc:spChg>
        <pc:spChg chg="add mod">
          <ac:chgData name="Siniša Vuksan" userId="3af124f9-b8e7-46e3-9422-21ae1d17ac0b" providerId="ADAL" clId="{C1142906-5F14-4A00-B99A-3808FAF33E24}" dt="2022-03-15T15:19:28.505" v="1599" actId="20577"/>
          <ac:spMkLst>
            <pc:docMk/>
            <pc:sldMk cId="1315894933" sldId="667"/>
            <ac:spMk id="18" creationId="{73F6B5F5-E93F-4002-A98B-4C3A26A6E6C8}"/>
          </ac:spMkLst>
        </pc:spChg>
        <pc:spChg chg="add mod">
          <ac:chgData name="Siniša Vuksan" userId="3af124f9-b8e7-46e3-9422-21ae1d17ac0b" providerId="ADAL" clId="{C1142906-5F14-4A00-B99A-3808FAF33E24}" dt="2022-03-15T15:19:48.997" v="1616" actId="20577"/>
          <ac:spMkLst>
            <pc:docMk/>
            <pc:sldMk cId="1315894933" sldId="667"/>
            <ac:spMk id="19" creationId="{5C7776E8-8902-4FA9-A07E-9AB05CE2967A}"/>
          </ac:spMkLst>
        </pc:spChg>
        <pc:picChg chg="mod">
          <ac:chgData name="Siniša Vuksan" userId="3af124f9-b8e7-46e3-9422-21ae1d17ac0b" providerId="ADAL" clId="{C1142906-5F14-4A00-B99A-3808FAF33E24}" dt="2022-03-15T15:18:59.131" v="1575" actId="1076"/>
          <ac:picMkLst>
            <pc:docMk/>
            <pc:sldMk cId="1315894933" sldId="667"/>
            <ac:picMk id="2" creationId="{B69E1C10-ACFD-49C4-B019-6B92ED78F85E}"/>
          </ac:picMkLst>
        </pc:picChg>
        <pc:picChg chg="del">
          <ac:chgData name="Siniša Vuksan" userId="3af124f9-b8e7-46e3-9422-21ae1d17ac0b" providerId="ADAL" clId="{C1142906-5F14-4A00-B99A-3808FAF33E24}" dt="2022-03-15T15:14:22.502" v="1389" actId="478"/>
          <ac:picMkLst>
            <pc:docMk/>
            <pc:sldMk cId="1315894933" sldId="667"/>
            <ac:picMk id="3" creationId="{A66B8ECF-6502-492E-B9AB-79FAA2D826F3}"/>
          </ac:picMkLst>
        </pc:picChg>
        <pc:picChg chg="mod">
          <ac:chgData name="Siniša Vuksan" userId="3af124f9-b8e7-46e3-9422-21ae1d17ac0b" providerId="ADAL" clId="{C1142906-5F14-4A00-B99A-3808FAF33E24}" dt="2022-03-15T15:14:15.344" v="1383" actId="14826"/>
          <ac:picMkLst>
            <pc:docMk/>
            <pc:sldMk cId="1315894933" sldId="667"/>
            <ac:picMk id="4" creationId="{1B2619D9-4F98-4A11-8FFE-57C7EB1F529A}"/>
          </ac:picMkLst>
        </pc:picChg>
        <pc:picChg chg="del">
          <ac:chgData name="Siniša Vuksan" userId="3af124f9-b8e7-46e3-9422-21ae1d17ac0b" providerId="ADAL" clId="{C1142906-5F14-4A00-B99A-3808FAF33E24}" dt="2022-03-15T15:14:18.685" v="1385" actId="478"/>
          <ac:picMkLst>
            <pc:docMk/>
            <pc:sldMk cId="1315894933" sldId="667"/>
            <ac:picMk id="7" creationId="{18AB4FA7-B9F6-4DC8-A804-8BF642771EDB}"/>
          </ac:picMkLst>
        </pc:picChg>
        <pc:picChg chg="del">
          <ac:chgData name="Siniša Vuksan" userId="3af124f9-b8e7-46e3-9422-21ae1d17ac0b" providerId="ADAL" clId="{C1142906-5F14-4A00-B99A-3808FAF33E24}" dt="2022-03-15T15:14:19.467" v="1386" actId="478"/>
          <ac:picMkLst>
            <pc:docMk/>
            <pc:sldMk cId="1315894933" sldId="667"/>
            <ac:picMk id="8" creationId="{3EF08C68-4BE6-463F-BEA2-35739A6A2B9F}"/>
          </ac:picMkLst>
        </pc:picChg>
        <pc:picChg chg="del">
          <ac:chgData name="Siniša Vuksan" userId="3af124f9-b8e7-46e3-9422-21ae1d17ac0b" providerId="ADAL" clId="{C1142906-5F14-4A00-B99A-3808FAF33E24}" dt="2022-03-15T15:14:20.405" v="1387" actId="478"/>
          <ac:picMkLst>
            <pc:docMk/>
            <pc:sldMk cId="1315894933" sldId="667"/>
            <ac:picMk id="9" creationId="{311D8EDB-2109-4D3A-9953-B306557C28A8}"/>
          </ac:picMkLst>
        </pc:picChg>
        <pc:picChg chg="del">
          <ac:chgData name="Siniša Vuksan" userId="3af124f9-b8e7-46e3-9422-21ae1d17ac0b" providerId="ADAL" clId="{C1142906-5F14-4A00-B99A-3808FAF33E24}" dt="2022-03-15T15:14:21.016" v="1388" actId="478"/>
          <ac:picMkLst>
            <pc:docMk/>
            <pc:sldMk cId="1315894933" sldId="667"/>
            <ac:picMk id="10" creationId="{2B1C9B9E-8C18-4DF5-BBBD-8FA6A33A5A17}"/>
          </ac:picMkLst>
        </pc:picChg>
        <pc:picChg chg="del">
          <ac:chgData name="Siniša Vuksan" userId="3af124f9-b8e7-46e3-9422-21ae1d17ac0b" providerId="ADAL" clId="{C1142906-5F14-4A00-B99A-3808FAF33E24}" dt="2022-03-15T15:14:17.707" v="1384" actId="478"/>
          <ac:picMkLst>
            <pc:docMk/>
            <pc:sldMk cId="1315894933" sldId="667"/>
            <ac:picMk id="2050" creationId="{13D3371A-6663-45BB-AFF8-C02DCD55DF10}"/>
          </ac:picMkLst>
        </pc:picChg>
      </pc:sldChg>
      <pc:sldChg chg="addSp delSp modSp add mod ord delAnim modAnim">
        <pc:chgData name="Siniša Vuksan" userId="3af124f9-b8e7-46e3-9422-21ae1d17ac0b" providerId="ADAL" clId="{C1142906-5F14-4A00-B99A-3808FAF33E24}" dt="2022-03-16T17:32:12.908" v="3201" actId="1076"/>
        <pc:sldMkLst>
          <pc:docMk/>
          <pc:sldMk cId="3741077623" sldId="668"/>
        </pc:sldMkLst>
        <pc:spChg chg="mod">
          <ac:chgData name="Siniša Vuksan" userId="3af124f9-b8e7-46e3-9422-21ae1d17ac0b" providerId="ADAL" clId="{C1142906-5F14-4A00-B99A-3808FAF33E24}" dt="2022-03-16T15:06:28.905" v="1891" actId="14100"/>
          <ac:spMkLst>
            <pc:docMk/>
            <pc:sldMk cId="3741077623" sldId="668"/>
            <ac:spMk id="7" creationId="{43D2F9BC-6FD4-42DE-967C-AE4567A1CC39}"/>
          </ac:spMkLst>
        </pc:spChg>
        <pc:spChg chg="add mod">
          <ac:chgData name="Siniša Vuksan" userId="3af124f9-b8e7-46e3-9422-21ae1d17ac0b" providerId="ADAL" clId="{C1142906-5F14-4A00-B99A-3808FAF33E24}" dt="2022-03-16T15:07:05.248" v="1905" actId="1037"/>
          <ac:spMkLst>
            <pc:docMk/>
            <pc:sldMk cId="3741077623" sldId="668"/>
            <ac:spMk id="9" creationId="{AD6CDEC6-D215-4B1D-A7E6-B0C1C3BCC430}"/>
          </ac:spMkLst>
        </pc:spChg>
        <pc:spChg chg="mod">
          <ac:chgData name="Siniša Vuksan" userId="3af124f9-b8e7-46e3-9422-21ae1d17ac0b" providerId="ADAL" clId="{C1142906-5F14-4A00-B99A-3808FAF33E24}" dt="2022-03-16T15:07:00.159" v="1898" actId="14100"/>
          <ac:spMkLst>
            <pc:docMk/>
            <pc:sldMk cId="3741077623" sldId="668"/>
            <ac:spMk id="12" creationId="{73EB294C-3FBC-41F9-9869-BCAEE40BCEE1}"/>
          </ac:spMkLst>
        </pc:spChg>
        <pc:spChg chg="add mod">
          <ac:chgData name="Siniša Vuksan" userId="3af124f9-b8e7-46e3-9422-21ae1d17ac0b" providerId="ADAL" clId="{C1142906-5F14-4A00-B99A-3808FAF33E24}" dt="2022-03-16T15:07:35.132" v="1918" actId="20577"/>
          <ac:spMkLst>
            <pc:docMk/>
            <pc:sldMk cId="3741077623" sldId="668"/>
            <ac:spMk id="13" creationId="{41983179-ED7C-485F-A26D-14158841706B}"/>
          </ac:spMkLst>
        </pc:spChg>
        <pc:spChg chg="add mod">
          <ac:chgData name="Siniša Vuksan" userId="3af124f9-b8e7-46e3-9422-21ae1d17ac0b" providerId="ADAL" clId="{C1142906-5F14-4A00-B99A-3808FAF33E24}" dt="2022-03-16T15:08:04.542" v="1931" actId="20577"/>
          <ac:spMkLst>
            <pc:docMk/>
            <pc:sldMk cId="3741077623" sldId="668"/>
            <ac:spMk id="14" creationId="{C5D873C7-25EA-4066-812F-FC8E969F2B7C}"/>
          </ac:spMkLst>
        </pc:spChg>
        <pc:spChg chg="add mod">
          <ac:chgData name="Siniša Vuksan" userId="3af124f9-b8e7-46e3-9422-21ae1d17ac0b" providerId="ADAL" clId="{C1142906-5F14-4A00-B99A-3808FAF33E24}" dt="2022-03-16T15:08:31.646" v="1962" actId="1035"/>
          <ac:spMkLst>
            <pc:docMk/>
            <pc:sldMk cId="3741077623" sldId="668"/>
            <ac:spMk id="15" creationId="{CEC9C574-5896-4DFC-BA63-0B6D030C1FEE}"/>
          </ac:spMkLst>
        </pc:spChg>
        <pc:spChg chg="del mod">
          <ac:chgData name="Siniša Vuksan" userId="3af124f9-b8e7-46e3-9422-21ae1d17ac0b" providerId="ADAL" clId="{C1142906-5F14-4A00-B99A-3808FAF33E24}" dt="2022-03-16T15:04:46.684" v="1864" actId="478"/>
          <ac:spMkLst>
            <pc:docMk/>
            <pc:sldMk cId="3741077623" sldId="668"/>
            <ac:spMk id="16" creationId="{A2DA7791-70B6-49FF-88EE-C775C24CE351}"/>
          </ac:spMkLst>
        </pc:spChg>
        <pc:spChg chg="del">
          <ac:chgData name="Siniša Vuksan" userId="3af124f9-b8e7-46e3-9422-21ae1d17ac0b" providerId="ADAL" clId="{C1142906-5F14-4A00-B99A-3808FAF33E24}" dt="2022-03-16T14:55:54.821" v="1621" actId="478"/>
          <ac:spMkLst>
            <pc:docMk/>
            <pc:sldMk cId="3741077623" sldId="668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6T17:32:12.287" v="3200" actId="1076"/>
          <ac:picMkLst>
            <pc:docMk/>
            <pc:sldMk cId="3741077623" sldId="668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C1142906-5F14-4A00-B99A-3808FAF33E24}" dt="2022-03-16T17:32:12.908" v="3201" actId="1076"/>
          <ac:picMkLst>
            <pc:docMk/>
            <pc:sldMk cId="3741077623" sldId="668"/>
            <ac:picMk id="4" creationId="{D0A21396-176F-4B09-B1C4-59C3942AC3BA}"/>
          </ac:picMkLst>
        </pc:picChg>
        <pc:picChg chg="del mod">
          <ac:chgData name="Siniša Vuksan" userId="3af124f9-b8e7-46e3-9422-21ae1d17ac0b" providerId="ADAL" clId="{C1142906-5F14-4A00-B99A-3808FAF33E24}" dt="2022-03-16T15:04:47.605" v="1865" actId="478"/>
          <ac:picMkLst>
            <pc:docMk/>
            <pc:sldMk cId="3741077623" sldId="668"/>
            <ac:picMk id="6" creationId="{8A27A062-95D4-4A6F-81FB-B979AA8C4042}"/>
          </ac:picMkLst>
        </pc:picChg>
        <pc:picChg chg="mod">
          <ac:chgData name="Siniša Vuksan" userId="3af124f9-b8e7-46e3-9422-21ae1d17ac0b" providerId="ADAL" clId="{C1142906-5F14-4A00-B99A-3808FAF33E24}" dt="2022-03-16T15:06:56.551" v="1897" actId="1076"/>
          <ac:picMkLst>
            <pc:docMk/>
            <pc:sldMk cId="3741077623" sldId="668"/>
            <ac:picMk id="11" creationId="{3E9A7EDC-7833-4392-932A-B57D4D58E5CC}"/>
          </ac:picMkLst>
        </pc:picChg>
      </pc:sldChg>
      <pc:sldChg chg="delSp modSp add mod ord delAnim modAnim">
        <pc:chgData name="Siniša Vuksan" userId="3af124f9-b8e7-46e3-9422-21ae1d17ac0b" providerId="ADAL" clId="{C1142906-5F14-4A00-B99A-3808FAF33E24}" dt="2022-03-16T15:10:03.217" v="1999"/>
        <pc:sldMkLst>
          <pc:docMk/>
          <pc:sldMk cId="3075140872" sldId="669"/>
        </pc:sldMkLst>
        <pc:spChg chg="del">
          <ac:chgData name="Siniša Vuksan" userId="3af124f9-b8e7-46e3-9422-21ae1d17ac0b" providerId="ADAL" clId="{C1142906-5F14-4A00-B99A-3808FAF33E24}" dt="2022-03-16T15:08:43.035" v="1967" actId="478"/>
          <ac:spMkLst>
            <pc:docMk/>
            <pc:sldMk cId="3075140872" sldId="669"/>
            <ac:spMk id="7" creationId="{43D2F9BC-6FD4-42DE-967C-AE4567A1CC39}"/>
          </ac:spMkLst>
        </pc:spChg>
        <pc:spChg chg="del">
          <ac:chgData name="Siniša Vuksan" userId="3af124f9-b8e7-46e3-9422-21ae1d17ac0b" providerId="ADAL" clId="{C1142906-5F14-4A00-B99A-3808FAF33E24}" dt="2022-03-16T15:08:49.099" v="1969" actId="478"/>
          <ac:spMkLst>
            <pc:docMk/>
            <pc:sldMk cId="3075140872" sldId="669"/>
            <ac:spMk id="9" creationId="{AD6CDEC6-D215-4B1D-A7E6-B0C1C3BCC430}"/>
          </ac:spMkLst>
        </pc:spChg>
        <pc:spChg chg="del">
          <ac:chgData name="Siniša Vuksan" userId="3af124f9-b8e7-46e3-9422-21ae1d17ac0b" providerId="ADAL" clId="{C1142906-5F14-4A00-B99A-3808FAF33E24}" dt="2022-03-16T15:08:50.739" v="1970" actId="478"/>
          <ac:spMkLst>
            <pc:docMk/>
            <pc:sldMk cId="3075140872" sldId="669"/>
            <ac:spMk id="12" creationId="{73EB294C-3FBC-41F9-9869-BCAEE40BCEE1}"/>
          </ac:spMkLst>
        </pc:spChg>
        <pc:spChg chg="mod">
          <ac:chgData name="Siniša Vuksan" userId="3af124f9-b8e7-46e3-9422-21ae1d17ac0b" providerId="ADAL" clId="{C1142906-5F14-4A00-B99A-3808FAF33E24}" dt="2022-03-16T15:09:11.684" v="1991" actId="14100"/>
          <ac:spMkLst>
            <pc:docMk/>
            <pc:sldMk cId="3075140872" sldId="669"/>
            <ac:spMk id="16" creationId="{A2DA7791-70B6-49FF-88EE-C775C24CE351}"/>
          </ac:spMkLst>
        </pc:spChg>
        <pc:picChg chg="mod">
          <ac:chgData name="Siniša Vuksan" userId="3af124f9-b8e7-46e3-9422-21ae1d17ac0b" providerId="ADAL" clId="{C1142906-5F14-4A00-B99A-3808FAF33E24}" dt="2022-03-16T15:09:08.277" v="1990" actId="1036"/>
          <ac:picMkLst>
            <pc:docMk/>
            <pc:sldMk cId="3075140872" sldId="669"/>
            <ac:picMk id="6" creationId="{8A27A062-95D4-4A6F-81FB-B979AA8C4042}"/>
          </ac:picMkLst>
        </pc:picChg>
        <pc:picChg chg="del">
          <ac:chgData name="Siniša Vuksan" userId="3af124f9-b8e7-46e3-9422-21ae1d17ac0b" providerId="ADAL" clId="{C1142906-5F14-4A00-B99A-3808FAF33E24}" dt="2022-03-16T15:08:44.098" v="1968" actId="478"/>
          <ac:picMkLst>
            <pc:docMk/>
            <pc:sldMk cId="3075140872" sldId="669"/>
            <ac:picMk id="11" creationId="{3E9A7EDC-7833-4392-932A-B57D4D58E5CC}"/>
          </ac:picMkLst>
        </pc:picChg>
      </pc:sldChg>
      <pc:sldChg chg="addSp modSp add mod modAnim">
        <pc:chgData name="Siniša Vuksan" userId="3af124f9-b8e7-46e3-9422-21ae1d17ac0b" providerId="ADAL" clId="{C1142906-5F14-4A00-B99A-3808FAF33E24}" dt="2022-03-16T15:19:51.209" v="2535" actId="14100"/>
        <pc:sldMkLst>
          <pc:docMk/>
          <pc:sldMk cId="2975595736" sldId="670"/>
        </pc:sldMkLst>
        <pc:spChg chg="add mod">
          <ac:chgData name="Siniša Vuksan" userId="3af124f9-b8e7-46e3-9422-21ae1d17ac0b" providerId="ADAL" clId="{C1142906-5F14-4A00-B99A-3808FAF33E24}" dt="2022-03-16T15:13:59.518" v="2108" actId="1037"/>
          <ac:spMkLst>
            <pc:docMk/>
            <pc:sldMk cId="2975595736" sldId="670"/>
            <ac:spMk id="5" creationId="{527B5795-09D8-4C75-8F88-A7D6BFB84F58}"/>
          </ac:spMkLst>
        </pc:spChg>
        <pc:spChg chg="add mod">
          <ac:chgData name="Siniša Vuksan" userId="3af124f9-b8e7-46e3-9422-21ae1d17ac0b" providerId="ADAL" clId="{C1142906-5F14-4A00-B99A-3808FAF33E24}" dt="2022-03-16T15:14:18.975" v="2135" actId="1037"/>
          <ac:spMkLst>
            <pc:docMk/>
            <pc:sldMk cId="2975595736" sldId="670"/>
            <ac:spMk id="7" creationId="{B169A02C-EB6B-45FE-AA49-78BBD479BDFC}"/>
          </ac:spMkLst>
        </pc:spChg>
        <pc:spChg chg="add mod">
          <ac:chgData name="Siniša Vuksan" userId="3af124f9-b8e7-46e3-9422-21ae1d17ac0b" providerId="ADAL" clId="{C1142906-5F14-4A00-B99A-3808FAF33E24}" dt="2022-03-16T15:16:09.974" v="2222" actId="1037"/>
          <ac:spMkLst>
            <pc:docMk/>
            <pc:sldMk cId="2975595736" sldId="670"/>
            <ac:spMk id="8" creationId="{F3D25CD4-E44E-472C-A624-8BFE142FE4B2}"/>
          </ac:spMkLst>
        </pc:spChg>
        <pc:spChg chg="add mod">
          <ac:chgData name="Siniša Vuksan" userId="3af124f9-b8e7-46e3-9422-21ae1d17ac0b" providerId="ADAL" clId="{C1142906-5F14-4A00-B99A-3808FAF33E24}" dt="2022-03-16T15:15:30.388" v="2189" actId="1038"/>
          <ac:spMkLst>
            <pc:docMk/>
            <pc:sldMk cId="2975595736" sldId="670"/>
            <ac:spMk id="9" creationId="{5148618B-E33D-4AF8-AC24-117EA3D8694F}"/>
          </ac:spMkLst>
        </pc:spChg>
        <pc:spChg chg="add mod">
          <ac:chgData name="Siniša Vuksan" userId="3af124f9-b8e7-46e3-9422-21ae1d17ac0b" providerId="ADAL" clId="{C1142906-5F14-4A00-B99A-3808FAF33E24}" dt="2022-03-16T15:15:49.621" v="2204" actId="1036"/>
          <ac:spMkLst>
            <pc:docMk/>
            <pc:sldMk cId="2975595736" sldId="670"/>
            <ac:spMk id="10" creationId="{89ECAE7A-0A94-4911-B21C-D3F9984252E4}"/>
          </ac:spMkLst>
        </pc:spChg>
        <pc:spChg chg="add mod">
          <ac:chgData name="Siniša Vuksan" userId="3af124f9-b8e7-46e3-9422-21ae1d17ac0b" providerId="ADAL" clId="{C1142906-5F14-4A00-B99A-3808FAF33E24}" dt="2022-03-16T15:15:58.643" v="2213" actId="20577"/>
          <ac:spMkLst>
            <pc:docMk/>
            <pc:sldMk cId="2975595736" sldId="670"/>
            <ac:spMk id="11" creationId="{B6D90047-0D74-41AD-8EEA-979E9C5CA1DA}"/>
          </ac:spMkLst>
        </pc:spChg>
        <pc:spChg chg="add mod">
          <ac:chgData name="Siniša Vuksan" userId="3af124f9-b8e7-46e3-9422-21ae1d17ac0b" providerId="ADAL" clId="{C1142906-5F14-4A00-B99A-3808FAF33E24}" dt="2022-03-16T15:19:51.209" v="2535" actId="14100"/>
          <ac:spMkLst>
            <pc:docMk/>
            <pc:sldMk cId="2975595736" sldId="670"/>
            <ac:spMk id="12" creationId="{FF54A005-9E44-4B52-8841-1E48707913AF}"/>
          </ac:spMkLst>
        </pc:spChg>
        <pc:spChg chg="mod">
          <ac:chgData name="Siniša Vuksan" userId="3af124f9-b8e7-46e3-9422-21ae1d17ac0b" providerId="ADAL" clId="{C1142906-5F14-4A00-B99A-3808FAF33E24}" dt="2022-03-16T15:13:32.505" v="2095" actId="20577"/>
          <ac:spMkLst>
            <pc:docMk/>
            <pc:sldMk cId="2975595736" sldId="670"/>
            <ac:spMk id="16" creationId="{A2DA7791-70B6-49FF-88EE-C775C24CE351}"/>
          </ac:spMkLst>
        </pc:spChg>
        <pc:picChg chg="mod">
          <ac:chgData name="Siniša Vuksan" userId="3af124f9-b8e7-46e3-9422-21ae1d17ac0b" providerId="ADAL" clId="{C1142906-5F14-4A00-B99A-3808FAF33E24}" dt="2022-03-16T15:12:45.748" v="2006" actId="1038"/>
          <ac:picMkLst>
            <pc:docMk/>
            <pc:sldMk cId="2975595736" sldId="670"/>
            <ac:picMk id="6" creationId="{8A27A062-95D4-4A6F-81FB-B979AA8C4042}"/>
          </ac:picMkLst>
        </pc:picChg>
      </pc:sldChg>
      <pc:sldChg chg="addSp modSp add mod ord modAnim">
        <pc:chgData name="Siniša Vuksan" userId="3af124f9-b8e7-46e3-9422-21ae1d17ac0b" providerId="ADAL" clId="{C1142906-5F14-4A00-B99A-3808FAF33E24}" dt="2022-03-16T15:40:51.398" v="2741" actId="1036"/>
        <pc:sldMkLst>
          <pc:docMk/>
          <pc:sldMk cId="3482232536" sldId="671"/>
        </pc:sldMkLst>
        <pc:spChg chg="mod">
          <ac:chgData name="Siniša Vuksan" userId="3af124f9-b8e7-46e3-9422-21ae1d17ac0b" providerId="ADAL" clId="{C1142906-5F14-4A00-B99A-3808FAF33E24}" dt="2022-03-16T15:21:38.230" v="2539" actId="20577"/>
          <ac:spMkLst>
            <pc:docMk/>
            <pc:sldMk cId="3482232536" sldId="671"/>
            <ac:spMk id="3" creationId="{1B6BFB55-AB3A-4C18-8FAE-E3664C90E0E4}"/>
          </ac:spMkLst>
        </pc:spChg>
        <pc:spChg chg="mod">
          <ac:chgData name="Siniša Vuksan" userId="3af124f9-b8e7-46e3-9422-21ae1d17ac0b" providerId="ADAL" clId="{C1142906-5F14-4A00-B99A-3808FAF33E24}" dt="2022-03-16T15:24:47.460" v="2592" actId="20577"/>
          <ac:spMkLst>
            <pc:docMk/>
            <pc:sldMk cId="3482232536" sldId="671"/>
            <ac:spMk id="5" creationId="{718FF3D2-6816-42B0-822B-02DA9A789822}"/>
          </ac:spMkLst>
        </pc:spChg>
        <pc:spChg chg="add mod">
          <ac:chgData name="Siniša Vuksan" userId="3af124f9-b8e7-46e3-9422-21ae1d17ac0b" providerId="ADAL" clId="{C1142906-5F14-4A00-B99A-3808FAF33E24}" dt="2022-03-16T15:40:51.398" v="2741" actId="1036"/>
          <ac:spMkLst>
            <pc:docMk/>
            <pc:sldMk cId="3482232536" sldId="671"/>
            <ac:spMk id="17" creationId="{184D322B-0ADB-4D0C-B525-7C97D4ABA491}"/>
          </ac:spMkLst>
        </pc:spChg>
        <pc:picChg chg="mod">
          <ac:chgData name="Siniša Vuksan" userId="3af124f9-b8e7-46e3-9422-21ae1d17ac0b" providerId="ADAL" clId="{C1142906-5F14-4A00-B99A-3808FAF33E24}" dt="2022-03-16T15:22:10.399" v="2540" actId="14826"/>
          <ac:picMkLst>
            <pc:docMk/>
            <pc:sldMk cId="3482232536" sldId="671"/>
            <ac:picMk id="4" creationId="{6EA4478F-12CA-4225-8F02-AFD946883A9C}"/>
          </ac:picMkLst>
        </pc:picChg>
        <pc:picChg chg="mod">
          <ac:chgData name="Siniša Vuksan" userId="3af124f9-b8e7-46e3-9422-21ae1d17ac0b" providerId="ADAL" clId="{C1142906-5F14-4A00-B99A-3808FAF33E24}" dt="2022-03-16T15:24:25.118" v="2542" actId="1076"/>
          <ac:picMkLst>
            <pc:docMk/>
            <pc:sldMk cId="3482232536" sldId="671"/>
            <ac:picMk id="6" creationId="{D255B4FC-89B0-4357-9C41-9F0792D7E4FD}"/>
          </ac:picMkLst>
        </pc:picChg>
        <pc:picChg chg="add mod">
          <ac:chgData name="Siniša Vuksan" userId="3af124f9-b8e7-46e3-9422-21ae1d17ac0b" providerId="ADAL" clId="{C1142906-5F14-4A00-B99A-3808FAF33E24}" dt="2022-03-16T15:25:01.442" v="2599" actId="1038"/>
          <ac:picMkLst>
            <pc:docMk/>
            <pc:sldMk cId="3482232536" sldId="671"/>
            <ac:picMk id="7" creationId="{D91FF3E6-8E90-4B6E-8CAA-5A63A09A67E8}"/>
          </ac:picMkLst>
        </pc:picChg>
        <pc:picChg chg="add mod">
          <ac:chgData name="Siniša Vuksan" userId="3af124f9-b8e7-46e3-9422-21ae1d17ac0b" providerId="ADAL" clId="{C1142906-5F14-4A00-B99A-3808FAF33E24}" dt="2022-03-16T15:25:29.025" v="2602" actId="1035"/>
          <ac:picMkLst>
            <pc:docMk/>
            <pc:sldMk cId="3482232536" sldId="671"/>
            <ac:picMk id="8" creationId="{DBC0A58B-81DE-4A08-9645-3603A6DFCD12}"/>
          </ac:picMkLst>
        </pc:picChg>
        <pc:picChg chg="add mod">
          <ac:chgData name="Siniša Vuksan" userId="3af124f9-b8e7-46e3-9422-21ae1d17ac0b" providerId="ADAL" clId="{C1142906-5F14-4A00-B99A-3808FAF33E24}" dt="2022-03-16T15:26:07.420" v="2604" actId="1076"/>
          <ac:picMkLst>
            <pc:docMk/>
            <pc:sldMk cId="3482232536" sldId="671"/>
            <ac:picMk id="9" creationId="{EA3870CF-3A31-4493-92A8-AE828A51DEB4}"/>
          </ac:picMkLst>
        </pc:picChg>
        <pc:picChg chg="add mod">
          <ac:chgData name="Siniša Vuksan" userId="3af124f9-b8e7-46e3-9422-21ae1d17ac0b" providerId="ADAL" clId="{C1142906-5F14-4A00-B99A-3808FAF33E24}" dt="2022-03-16T15:27:26.220" v="2616" actId="1035"/>
          <ac:picMkLst>
            <pc:docMk/>
            <pc:sldMk cId="3482232536" sldId="671"/>
            <ac:picMk id="10" creationId="{21C8174B-5357-424A-A5BF-AD7A94B88105}"/>
          </ac:picMkLst>
        </pc:picChg>
        <pc:picChg chg="add mod">
          <ac:chgData name="Siniša Vuksan" userId="3af124f9-b8e7-46e3-9422-21ae1d17ac0b" providerId="ADAL" clId="{C1142906-5F14-4A00-B99A-3808FAF33E24}" dt="2022-03-16T15:27:42.324" v="2621" actId="1036"/>
          <ac:picMkLst>
            <pc:docMk/>
            <pc:sldMk cId="3482232536" sldId="671"/>
            <ac:picMk id="11" creationId="{5A66BED7-F01D-47C4-A3BB-7E99ECD49284}"/>
          </ac:picMkLst>
        </pc:picChg>
        <pc:picChg chg="add mod">
          <ac:chgData name="Siniša Vuksan" userId="3af124f9-b8e7-46e3-9422-21ae1d17ac0b" providerId="ADAL" clId="{C1142906-5F14-4A00-B99A-3808FAF33E24}" dt="2022-03-16T15:29:28.756" v="2623" actId="1076"/>
          <ac:picMkLst>
            <pc:docMk/>
            <pc:sldMk cId="3482232536" sldId="671"/>
            <ac:picMk id="12" creationId="{6653AF23-A47D-4BB1-8EC5-24502A999F98}"/>
          </ac:picMkLst>
        </pc:picChg>
        <pc:picChg chg="add mod">
          <ac:chgData name="Siniša Vuksan" userId="3af124f9-b8e7-46e3-9422-21ae1d17ac0b" providerId="ADAL" clId="{C1142906-5F14-4A00-B99A-3808FAF33E24}" dt="2022-03-16T15:29:38.092" v="2625" actId="1076"/>
          <ac:picMkLst>
            <pc:docMk/>
            <pc:sldMk cId="3482232536" sldId="671"/>
            <ac:picMk id="13" creationId="{AC1D57D5-83B3-43A3-BC23-E75608E70679}"/>
          </ac:picMkLst>
        </pc:picChg>
        <pc:picChg chg="add mod">
          <ac:chgData name="Siniša Vuksan" userId="3af124f9-b8e7-46e3-9422-21ae1d17ac0b" providerId="ADAL" clId="{C1142906-5F14-4A00-B99A-3808FAF33E24}" dt="2022-03-16T15:32:00.443" v="2637" actId="1036"/>
          <ac:picMkLst>
            <pc:docMk/>
            <pc:sldMk cId="3482232536" sldId="671"/>
            <ac:picMk id="14" creationId="{2C600685-3BF9-4573-8629-D197A2CDF008}"/>
          </ac:picMkLst>
        </pc:picChg>
        <pc:picChg chg="add mod">
          <ac:chgData name="Siniša Vuksan" userId="3af124f9-b8e7-46e3-9422-21ae1d17ac0b" providerId="ADAL" clId="{C1142906-5F14-4A00-B99A-3808FAF33E24}" dt="2022-03-16T15:32:10.521" v="2639" actId="1076"/>
          <ac:picMkLst>
            <pc:docMk/>
            <pc:sldMk cId="3482232536" sldId="671"/>
            <ac:picMk id="15" creationId="{D51D19D8-443C-44B0-8209-DC19F8A0E343}"/>
          </ac:picMkLst>
        </pc:picChg>
        <pc:picChg chg="add mod">
          <ac:chgData name="Siniša Vuksan" userId="3af124f9-b8e7-46e3-9422-21ae1d17ac0b" providerId="ADAL" clId="{C1142906-5F14-4A00-B99A-3808FAF33E24}" dt="2022-03-16T15:33:32.104" v="2646" actId="1035"/>
          <ac:picMkLst>
            <pc:docMk/>
            <pc:sldMk cId="3482232536" sldId="671"/>
            <ac:picMk id="16" creationId="{DE1DD8DF-B1C1-4E29-90E0-72CD32B2D85A}"/>
          </ac:picMkLst>
        </pc:picChg>
      </pc:sldChg>
      <pc:sldChg chg="delSp modSp add mod delAnim modAnim">
        <pc:chgData name="Siniša Vuksan" userId="3af124f9-b8e7-46e3-9422-21ae1d17ac0b" providerId="ADAL" clId="{C1142906-5F14-4A00-B99A-3808FAF33E24}" dt="2022-03-16T15:53:50.450" v="3197"/>
        <pc:sldMkLst>
          <pc:docMk/>
          <pc:sldMk cId="2401095154" sldId="672"/>
        </pc:sldMkLst>
        <pc:spChg chg="mod">
          <ac:chgData name="Siniša Vuksan" userId="3af124f9-b8e7-46e3-9422-21ae1d17ac0b" providerId="ADAL" clId="{C1142906-5F14-4A00-B99A-3808FAF33E24}" dt="2022-03-16T15:45:59.687" v="3078" actId="14100"/>
          <ac:spMkLst>
            <pc:docMk/>
            <pc:sldMk cId="2401095154" sldId="672"/>
            <ac:spMk id="7" creationId="{43D2F9BC-6FD4-42DE-967C-AE4567A1CC39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9" creationId="{AD6CDEC6-D215-4B1D-A7E6-B0C1C3BCC430}"/>
          </ac:spMkLst>
        </pc:spChg>
        <pc:spChg chg="mod">
          <ac:chgData name="Siniša Vuksan" userId="3af124f9-b8e7-46e3-9422-21ae1d17ac0b" providerId="ADAL" clId="{C1142906-5F14-4A00-B99A-3808FAF33E24}" dt="2022-03-16T15:46:26.506" v="3117" actId="20577"/>
          <ac:spMkLst>
            <pc:docMk/>
            <pc:sldMk cId="2401095154" sldId="672"/>
            <ac:spMk id="12" creationId="{73EB294C-3FBC-41F9-9869-BCAEE40BCEE1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3" creationId="{41983179-ED7C-485F-A26D-14158841706B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4" creationId="{C5D873C7-25EA-4066-812F-FC8E969F2B7C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5" creationId="{CEC9C574-5896-4DFC-BA63-0B6D030C1FEE}"/>
          </ac:spMkLst>
        </pc:spChg>
        <pc:picChg chg="mod">
          <ac:chgData name="Siniša Vuksan" userId="3af124f9-b8e7-46e3-9422-21ae1d17ac0b" providerId="ADAL" clId="{C1142906-5F14-4A00-B99A-3808FAF33E24}" dt="2022-03-16T15:45:50.545" v="3076" actId="14100"/>
          <ac:picMkLst>
            <pc:docMk/>
            <pc:sldMk cId="2401095154" sldId="672"/>
            <ac:picMk id="4" creationId="{D0A21396-176F-4B09-B1C4-59C3942AC3BA}"/>
          </ac:picMkLst>
        </pc:picChg>
        <pc:picChg chg="mod">
          <ac:chgData name="Siniša Vuksan" userId="3af124f9-b8e7-46e3-9422-21ae1d17ac0b" providerId="ADAL" clId="{C1142906-5F14-4A00-B99A-3808FAF33E24}" dt="2022-03-16T15:45:42.245" v="3075" actId="1037"/>
          <ac:picMkLst>
            <pc:docMk/>
            <pc:sldMk cId="2401095154" sldId="672"/>
            <ac:picMk id="11" creationId="{3E9A7EDC-7833-4392-932A-B57D4D58E5CC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13581/776/764" TargetMode="External"/><Relationship Id="rId4" Type="http://schemas.openxmlformats.org/officeDocument/2006/relationships/hyperlink" Target="https://www.e-sfera.hr/dodatni-digitalni-sadrzaji/a43f5282-217a-45e3-bd69-30a0b3289984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hyperlink" Target="https://www.e-sfera.hr/dodatni-digitalni-sadrzaji/a43f5282-217a-45e3-bd69-30a0b3289984/assets/audio/31_culture_spot__canada__exercise_2.mp3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3554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Culture</a:t>
            </a:r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spot 3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44239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America’s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beautiful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hat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3" y="-15501"/>
            <a:ext cx="4868149" cy="689756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70522" y="-15501"/>
            <a:ext cx="659182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5029200" y="424429"/>
            <a:ext cx="7162799" cy="695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TIME TO COMPARE; </a:t>
            </a:r>
            <a:r>
              <a:rPr lang="hr-HR" sz="2000" i="1" dirty="0"/>
              <a:t>USPOREDI!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i="1" dirty="0">
                <a:solidFill>
                  <a:srgbClr val="C00000"/>
                </a:solidFill>
              </a:rPr>
              <a:t>1</a:t>
            </a:r>
            <a:r>
              <a:rPr lang="hr-HR" sz="2000" i="1" dirty="0"/>
              <a:t> Koji su mitovi o Hrvatskoj i Hrvatima rašireni, a trebalo bi ih razbiti?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C00000"/>
                </a:solidFill>
              </a:rPr>
              <a:t>2</a:t>
            </a:r>
            <a:r>
              <a:rPr lang="hr-HR" sz="2000" b="1" i="1" dirty="0"/>
              <a:t> </a:t>
            </a:r>
            <a:r>
              <a:rPr lang="hr-HR" sz="2000" i="1" dirty="0"/>
              <a:t>Pokušaj pronaći priču nekoga tko je uselio u Hrvatsku. Pročitaj tu priču, a potom napiši izvješće o dobrim i lošim stranama useljenja u Hrvatsku.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C00000"/>
                </a:solidFill>
              </a:rPr>
              <a:t>3</a:t>
            </a:r>
            <a:r>
              <a:rPr lang="hr-HR" sz="2000" b="1" i="1" dirty="0"/>
              <a:t> </a:t>
            </a:r>
            <a:r>
              <a:rPr lang="hr-HR" sz="2000" i="1" dirty="0"/>
              <a:t>Koja su zanimanja najviše tražena u Hrvatskoj?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C00000"/>
                </a:solidFill>
              </a:rPr>
              <a:t>4</a:t>
            </a:r>
            <a:r>
              <a:rPr lang="hr-HR" sz="2000" b="1" i="1" dirty="0"/>
              <a:t> </a:t>
            </a:r>
            <a:r>
              <a:rPr lang="hr-HR" sz="2000" i="1" dirty="0"/>
              <a:t>na navedenoj Internet stranici pronađi kanadske vrijednosti, a potom ih usporedi sa hrvatskim vrijednostima.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0A21396-176F-4B09-B1C4-59C3942AC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024" y="424429"/>
            <a:ext cx="4420498" cy="35887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B1C3536-3848-416E-A3D9-A9F0CCB1E483}"/>
              </a:ext>
            </a:extLst>
          </p:cNvPr>
          <p:cNvSpPr txBox="1">
            <a:spLocks/>
          </p:cNvSpPr>
          <p:nvPr/>
        </p:nvSpPr>
        <p:spPr>
          <a:xfrm>
            <a:off x="5026827" y="3429001"/>
            <a:ext cx="71628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more </a:t>
            </a:r>
            <a:r>
              <a:rPr lang="hr-HR" sz="2000" b="1" dirty="0" err="1"/>
              <a:t>about</a:t>
            </a:r>
            <a:r>
              <a:rPr lang="hr-HR" sz="2000" b="1" dirty="0"/>
              <a:t> Canada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watching</a:t>
            </a:r>
            <a:r>
              <a:rPr lang="hr-HR" sz="2000" b="1" dirty="0"/>
              <a:t> a video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link: </a:t>
            </a:r>
            <a:r>
              <a:rPr lang="hr-HR" sz="2000" i="1" dirty="0"/>
              <a:t>Više o Kanadi možeš saznati gledanjem videa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https://www.e-sfera.hr/dodatni-digitalni-sadrzaji/a43f5282-217a-45e3-bd69-30a0b3289984/</a:t>
            </a: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links</a:t>
            </a:r>
            <a:r>
              <a:rPr lang="hr-HR" sz="2000" b="1" dirty="0"/>
              <a:t>:</a:t>
            </a:r>
            <a:br>
              <a:rPr lang="hr-HR" sz="2000" b="1" i="1" dirty="0"/>
            </a:br>
            <a:r>
              <a:rPr lang="hr-HR" sz="2000" i="1" dirty="0"/>
              <a:t>Provjeri koliko si naučio rješavanjem zadataka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https://wordwall.net/play/13581/776/764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Pronađi barem tri poznata glumca koji su rođeni ili žive u Kanadi i na prazan papir napiši kratku crticu o njihovom životu (godinu i mjesto rođenja, </a:t>
            </a:r>
            <a:r>
              <a:rPr lang="hr-HR" sz="2000" i="1" dirty="0" err="1"/>
              <a:t>filmovi,jedan</a:t>
            </a:r>
            <a:r>
              <a:rPr lang="hr-HR" sz="2000" i="1" dirty="0"/>
              <a:t> </a:t>
            </a:r>
            <a:r>
              <a:rPr lang="hr-HR" sz="2000" i="1" dirty="0" err="1"/>
              <a:t>fun</a:t>
            </a:r>
            <a:r>
              <a:rPr lang="hr-HR" sz="2000" i="1" dirty="0"/>
              <a:t> </a:t>
            </a:r>
            <a:r>
              <a:rPr lang="hr-HR" sz="2000" i="1" dirty="0" err="1"/>
              <a:t>fact</a:t>
            </a:r>
            <a:r>
              <a:rPr lang="hr-HR" sz="2000" i="1" dirty="0"/>
              <a:t>) te dodaj jednu fotografiju.</a:t>
            </a:r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40109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p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2935704"/>
            <a:ext cx="4839054" cy="3210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know about </a:t>
            </a:r>
            <a:r>
              <a:rPr lang="hr-HR" sz="2000" b="1" dirty="0"/>
              <a:t>Canada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znaš o Kanadi?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322" y="-14084"/>
            <a:ext cx="4832344" cy="688704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7022" y="-15501"/>
            <a:ext cx="663532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385" y="150460"/>
            <a:ext cx="7524732" cy="63317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7803502" y="150461"/>
            <a:ext cx="4388497" cy="2376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quiz</a:t>
            </a:r>
            <a:r>
              <a:rPr lang="hr-HR" sz="2000" b="1" dirty="0"/>
              <a:t> to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how </a:t>
            </a:r>
            <a:r>
              <a:rPr lang="hr-HR" sz="2000" b="1" dirty="0" err="1"/>
              <a:t>much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Canada. </a:t>
            </a:r>
            <a:r>
              <a:rPr lang="hr-HR" sz="2000" i="1" dirty="0"/>
              <a:t>Riješi kviz i saznaš koliko toga znaš </a:t>
            </a:r>
            <a:r>
              <a:rPr lang="hr-HR" sz="2000" i="1" dirty="0" err="1"/>
              <a:t>op</a:t>
            </a:r>
            <a:r>
              <a:rPr lang="hr-HR" sz="2000" i="1" dirty="0"/>
              <a:t> Kanadi.</a:t>
            </a:r>
            <a:endParaRPr lang="en-US" sz="2000" b="1" dirty="0"/>
          </a:p>
        </p:txBody>
      </p:sp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D461B017-24F2-48E2-8258-A3D159D78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5" y="1723318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C3AEE034-2C45-478F-860B-A666D6D51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15" y="2912904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6B6D7B19-AB99-4652-83DD-1F385C03D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02" y="4673106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C524D572-D751-4480-90B7-3456C457A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02" y="5568827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AB012BD3-C03E-423B-9B23-10FFEE67F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150" y="1723318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8B656582-1BFA-4812-8BAE-44CD3787B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565" y="3170673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31F7B527-421C-4C77-B44D-CD38EA9E8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342" y="4356441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E233343E-5574-4A0E-8F46-643DE9C40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342" y="5829502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FBAEF64B-BB6B-465D-9817-FF3F7998D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8853" y="4386747"/>
            <a:ext cx="3152775" cy="2095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019F9567-9D09-4521-AA61-684DF482F8B5}"/>
              </a:ext>
            </a:extLst>
          </p:cNvPr>
          <p:cNvSpPr txBox="1">
            <a:spLocks/>
          </p:cNvSpPr>
          <p:nvPr/>
        </p:nvSpPr>
        <p:spPr>
          <a:xfrm>
            <a:off x="8318853" y="2165683"/>
            <a:ext cx="3143490" cy="5362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DID YOU KNOW </a:t>
            </a:r>
            <a:r>
              <a:rPr lang="hr-HR" sz="2000" b="1" i="1" dirty="0" err="1"/>
              <a:t>box</a:t>
            </a:r>
            <a:r>
              <a:rPr lang="hr-HR" sz="2000" b="1" i="1" dirty="0"/>
              <a:t>!  </a:t>
            </a:r>
            <a:r>
              <a:rPr lang="hr-HR" sz="2000" i="1" dirty="0"/>
              <a:t>Jeste li znali? </a:t>
            </a:r>
          </a:p>
          <a:p>
            <a:pPr marL="0" indent="0">
              <a:buNone/>
            </a:pPr>
            <a:r>
              <a:rPr lang="hr-HR" sz="2000" i="1" dirty="0"/>
              <a:t>Kanadu još nazivaju i Američkim šeširom, ali najčešći nadimak je </a:t>
            </a:r>
            <a:r>
              <a:rPr lang="hr-HR" sz="2000" i="1" dirty="0" err="1"/>
              <a:t>Canuckia</a:t>
            </a:r>
            <a:r>
              <a:rPr lang="hr-HR" sz="2000" i="1" dirty="0"/>
              <a:t>, zato što se Kanađane naziva </a:t>
            </a:r>
            <a:r>
              <a:rPr lang="hr-HR" sz="2000" i="1" dirty="0" err="1"/>
              <a:t>Canucks</a:t>
            </a:r>
            <a:r>
              <a:rPr lang="hr-HR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7" grpId="0" build="p"/>
      <p:bldP spid="12" grpId="0" build="p"/>
      <p:bldP spid="2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2023" y="0"/>
            <a:ext cx="6628689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9" y="7859"/>
            <a:ext cx="4813431" cy="684915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9974119" y="468232"/>
            <a:ext cx="2217881" cy="6013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out about other national symbols of Canada.</a:t>
            </a:r>
            <a:r>
              <a:rPr lang="hr-HR" sz="2000" b="1" dirty="0"/>
              <a:t> </a:t>
            </a:r>
            <a:r>
              <a:rPr lang="en-US" sz="2000" b="1" dirty="0"/>
              <a:t>Write in your notebook why each of them is one of the national symbols of Canada.</a:t>
            </a:r>
            <a:br>
              <a:rPr lang="hr-HR" sz="2000" b="1" dirty="0"/>
            </a:br>
            <a:r>
              <a:rPr lang="hr-HR" sz="2000" i="1" dirty="0"/>
              <a:t>Internetskom pretragom pronađi  kanadske nacionalne simbole prikazane u zadatku i u bilježnicu pojasni njihov značaj za Kanadu.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035" y="468232"/>
            <a:ext cx="9613670" cy="49496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D9F67DF-66FC-473A-931A-C343D4013DD1}"/>
              </a:ext>
            </a:extLst>
          </p:cNvPr>
          <p:cNvSpPr txBox="1">
            <a:spLocks/>
          </p:cNvSpPr>
          <p:nvPr/>
        </p:nvSpPr>
        <p:spPr>
          <a:xfrm>
            <a:off x="4813053" y="5511430"/>
            <a:ext cx="7531348" cy="14544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is the most popular sport in Canada? </a:t>
            </a:r>
            <a:r>
              <a:rPr lang="hr-HR" sz="2000" i="1" dirty="0"/>
              <a:t>Koji je najpopularniji sport u Kanadi?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</a:t>
            </a:r>
            <a:r>
              <a:rPr lang="hr-HR" sz="2000" b="1" dirty="0"/>
              <a:t> </a:t>
            </a:r>
            <a:r>
              <a:rPr lang="en-US" sz="2000" b="1" dirty="0"/>
              <a:t>the weather like in Canada? </a:t>
            </a:r>
            <a:r>
              <a:rPr lang="hr-HR" sz="2000" i="1" dirty="0"/>
              <a:t>Kakvo je vrijeme u </a:t>
            </a:r>
            <a:r>
              <a:rPr lang="hr-HR" sz="2000" i="1" dirty="0" err="1"/>
              <a:t>kanadi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animals are</a:t>
            </a:r>
            <a:r>
              <a:rPr lang="hr-HR" sz="2000" b="1" dirty="0"/>
              <a:t> </a:t>
            </a:r>
            <a:r>
              <a:rPr lang="en-US" sz="2000" b="1" dirty="0"/>
              <a:t>everywhere, even in cities all over Canada?</a:t>
            </a:r>
            <a:r>
              <a:rPr lang="hr-HR" sz="2000" b="1" dirty="0"/>
              <a:t> </a:t>
            </a:r>
            <a:r>
              <a:rPr lang="hr-HR" sz="2000" i="1" dirty="0"/>
              <a:t>Koje životinje možeš pronaći diljem Kanade, pa čak i u gradovima?</a:t>
            </a:r>
          </a:p>
        </p:txBody>
      </p:sp>
    </p:spTree>
    <p:extLst>
      <p:ext uri="{BB962C8B-B14F-4D97-AF65-F5344CB8AC3E}">
        <p14:creationId xmlns:p14="http://schemas.microsoft.com/office/powerpoint/2010/main" val="272786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4831" y="0"/>
            <a:ext cx="6625881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3" y="-15107"/>
            <a:ext cx="4830182" cy="687676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4830" y="300790"/>
            <a:ext cx="7355455" cy="6557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common myths about Canada and Canadians</a:t>
            </a:r>
            <a:r>
              <a:rPr lang="hr-HR" sz="2000" b="1" dirty="0"/>
              <a:t> </a:t>
            </a:r>
            <a:r>
              <a:rPr lang="en-US" sz="2000" b="1" dirty="0"/>
              <a:t>then listen to Jackson Roy debunking them. Circle the</a:t>
            </a:r>
            <a:r>
              <a:rPr lang="hr-HR" sz="2000" b="1" dirty="0"/>
              <a:t> </a:t>
            </a:r>
            <a:r>
              <a:rPr lang="en-US" sz="2000" b="1" dirty="0"/>
              <a:t>correct words/phrases.</a:t>
            </a:r>
            <a:r>
              <a:rPr lang="hr-HR" sz="2000" b="1" dirty="0"/>
              <a:t> </a:t>
            </a:r>
            <a:r>
              <a:rPr lang="hr-HR" sz="2000" i="1" dirty="0"/>
              <a:t>Pročitaj </a:t>
            </a:r>
            <a:r>
              <a:rPr lang="pl-PL" sz="2000" i="1" dirty="0"/>
              <a:t>najčešće mitove o Kanadi, a potom poslušaj zvučni zapis u kojem govornik ruši te najpopularnije mitove i zaokruži točne riječi.</a:t>
            </a:r>
            <a:br>
              <a:rPr lang="pl-PL" sz="2000" i="1" dirty="0"/>
            </a:br>
            <a:r>
              <a:rPr lang="pl-PL" sz="2000" i="1" dirty="0">
                <a:hlinkClick r:id="rId5"/>
              </a:rPr>
              <a:t>https://www.e-sfera.hr/dodatni-digitalni-sadrzaji/a43f5282-217a-45e3-bd69-30a0b3289984/assets/audio/31_culture_spot__canada__exercise_2.mp3</a:t>
            </a: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770" y="1799975"/>
            <a:ext cx="11732460" cy="48616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34_Americas_beautiful_hat_SB_p_124_ex_02">
            <a:hlinkClick r:id="" action="ppaction://media"/>
            <a:extLst>
              <a:ext uri="{FF2B5EF4-FFF2-40B4-BE49-F238E27FC236}">
                <a16:creationId xmlns:a16="http://schemas.microsoft.com/office/drawing/2014/main" id="{A90703B7-5EE0-4991-A2A0-3533FD112C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75886" y="1885939"/>
            <a:ext cx="609600" cy="609600"/>
          </a:xfrm>
          <a:prstGeom prst="rect">
            <a:avLst/>
          </a:prstGeom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id="{E1EAA368-3CDA-4748-9C79-DA9540BFB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407" y="4716379"/>
            <a:ext cx="1371186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0C518381-3091-4F5A-95B9-62B4F4C85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358" y="5310908"/>
            <a:ext cx="756049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97A8B2D6-9D27-4516-AA46-C678E43B9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123" y="6179125"/>
            <a:ext cx="756049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78621A4F-AFC3-4995-AD04-B001E6D9D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375" y="5303983"/>
            <a:ext cx="756049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9009B67F-E8AA-46DA-9819-6A7E93C06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424" y="5591222"/>
            <a:ext cx="623365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3E503E20-FF05-456F-8016-34F22A19F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814" y="4974024"/>
            <a:ext cx="909975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DE8DE42D-3EF3-4ECD-AA13-9A0523FC4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970" y="5310908"/>
            <a:ext cx="756049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13A1AACA-5AA4-429B-9FFB-AD0F87C47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1317" y="6192676"/>
            <a:ext cx="909975" cy="3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552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70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2023" y="0"/>
            <a:ext cx="6628689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9" y="21341"/>
            <a:ext cx="4813431" cy="68221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2023" y="1034716"/>
            <a:ext cx="7359977" cy="5446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Canadian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kanadske riječi sa njihovim značenjima.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763" y="1762213"/>
            <a:ext cx="11610473" cy="39917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A12CF01-9030-4164-889E-D212C7B01C84}"/>
              </a:ext>
            </a:extLst>
          </p:cNvPr>
          <p:cNvSpPr txBox="1">
            <a:spLocks/>
          </p:cNvSpPr>
          <p:nvPr/>
        </p:nvSpPr>
        <p:spPr>
          <a:xfrm>
            <a:off x="3497501" y="442271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F95AD4-6C8F-4B63-9F0B-6F39D3214C16}"/>
              </a:ext>
            </a:extLst>
          </p:cNvPr>
          <p:cNvSpPr txBox="1">
            <a:spLocks/>
          </p:cNvSpPr>
          <p:nvPr/>
        </p:nvSpPr>
        <p:spPr>
          <a:xfrm>
            <a:off x="3497501" y="528707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FBB1768-ADEB-4598-83C4-1589B06BB4F2}"/>
              </a:ext>
            </a:extLst>
          </p:cNvPr>
          <p:cNvSpPr txBox="1">
            <a:spLocks/>
          </p:cNvSpPr>
          <p:nvPr/>
        </p:nvSpPr>
        <p:spPr>
          <a:xfrm>
            <a:off x="3492829" y="398813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BED5AD5-1CEA-4A4F-849B-A772EAEF92F2}"/>
              </a:ext>
            </a:extLst>
          </p:cNvPr>
          <p:cNvSpPr txBox="1">
            <a:spLocks/>
          </p:cNvSpPr>
          <p:nvPr/>
        </p:nvSpPr>
        <p:spPr>
          <a:xfrm>
            <a:off x="3492829" y="231815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20ACC97-0798-4F52-9290-F587CCBD498C}"/>
              </a:ext>
            </a:extLst>
          </p:cNvPr>
          <p:cNvSpPr txBox="1">
            <a:spLocks/>
          </p:cNvSpPr>
          <p:nvPr/>
        </p:nvSpPr>
        <p:spPr>
          <a:xfrm>
            <a:off x="3492829" y="315274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29BAA2C-7888-4204-9342-D593182E6E17}"/>
              </a:ext>
            </a:extLst>
          </p:cNvPr>
          <p:cNvSpPr txBox="1">
            <a:spLocks/>
          </p:cNvSpPr>
          <p:nvPr/>
        </p:nvSpPr>
        <p:spPr>
          <a:xfrm>
            <a:off x="3492829" y="271817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CE37A18-2B0A-4550-BD20-E650C0700FB5}"/>
              </a:ext>
            </a:extLst>
          </p:cNvPr>
          <p:cNvSpPr txBox="1">
            <a:spLocks/>
          </p:cNvSpPr>
          <p:nvPr/>
        </p:nvSpPr>
        <p:spPr>
          <a:xfrm>
            <a:off x="3516472" y="482273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FC810D5-5890-4AB8-893D-4EF071FA0C98}"/>
              </a:ext>
            </a:extLst>
          </p:cNvPr>
          <p:cNvSpPr txBox="1">
            <a:spLocks/>
          </p:cNvSpPr>
          <p:nvPr/>
        </p:nvSpPr>
        <p:spPr>
          <a:xfrm>
            <a:off x="3492829" y="357980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95830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4831" y="0"/>
            <a:ext cx="6625881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previous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" y="13827"/>
            <a:ext cx="4792642" cy="681889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9838205" y="199394"/>
            <a:ext cx="2352080" cy="6658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pl-PL" sz="2000" i="1" dirty="0"/>
              <a:t>Pročitaj tekst i nadopuni riječima koje nedostaju.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230" y="199393"/>
            <a:ext cx="9456290" cy="64420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191A288-5DF9-49A3-B5BF-86E5744DCFB9}"/>
              </a:ext>
            </a:extLst>
          </p:cNvPr>
          <p:cNvSpPr txBox="1">
            <a:spLocks/>
          </p:cNvSpPr>
          <p:nvPr/>
        </p:nvSpPr>
        <p:spPr>
          <a:xfrm>
            <a:off x="9837547" y="5017167"/>
            <a:ext cx="2352080" cy="2036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someone</a:t>
            </a:r>
            <a:r>
              <a:rPr lang="hr-HR" sz="2000" b="1" dirty="0"/>
              <a:t> </a:t>
            </a:r>
            <a:r>
              <a:rPr lang="hr-HR" sz="2000" b="1" dirty="0" err="1"/>
              <a:t>who</a:t>
            </a:r>
            <a:r>
              <a:rPr lang="hr-HR" sz="2000" b="1" dirty="0"/>
              <a:t> </a:t>
            </a:r>
            <a:r>
              <a:rPr lang="hr-HR" sz="2000" b="1" dirty="0" err="1"/>
              <a:t>emigrated</a:t>
            </a:r>
            <a:r>
              <a:rPr lang="hr-HR" sz="2000" b="1" dirty="0"/>
              <a:t> to Canada? </a:t>
            </a:r>
            <a:r>
              <a:rPr lang="hr-HR" sz="2000" i="1" dirty="0"/>
              <a:t>Znaš li možda nekoga tko je emigrirao u Kanadu?</a:t>
            </a:r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0B78403-A3D2-4E68-BA90-E6AAC0C1BE2D}"/>
              </a:ext>
            </a:extLst>
          </p:cNvPr>
          <p:cNvSpPr txBox="1">
            <a:spLocks/>
          </p:cNvSpPr>
          <p:nvPr/>
        </p:nvSpPr>
        <p:spPr>
          <a:xfrm>
            <a:off x="2396866" y="147497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national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1CF491B-D076-49DF-9836-669228190D3B}"/>
              </a:ext>
            </a:extLst>
          </p:cNvPr>
          <p:cNvSpPr txBox="1">
            <a:spLocks/>
          </p:cNvSpPr>
          <p:nvPr/>
        </p:nvSpPr>
        <p:spPr>
          <a:xfrm>
            <a:off x="7118206" y="187202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gold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736D7F6-E163-4777-8BC7-9048163B9631}"/>
              </a:ext>
            </a:extLst>
          </p:cNvPr>
          <p:cNvSpPr txBox="1">
            <a:spLocks/>
          </p:cNvSpPr>
          <p:nvPr/>
        </p:nvSpPr>
        <p:spPr>
          <a:xfrm>
            <a:off x="6323733" y="222518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fur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3754F3B-7E5B-47C5-A6B7-EF215E3099FE}"/>
              </a:ext>
            </a:extLst>
          </p:cNvPr>
          <p:cNvSpPr txBox="1">
            <a:spLocks/>
          </p:cNvSpPr>
          <p:nvPr/>
        </p:nvSpPr>
        <p:spPr>
          <a:xfrm>
            <a:off x="4919375" y="295578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grew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E888C20-CC0B-47E7-859E-619777FE5958}"/>
              </a:ext>
            </a:extLst>
          </p:cNvPr>
          <p:cNvSpPr txBox="1">
            <a:spLocks/>
          </p:cNvSpPr>
          <p:nvPr/>
        </p:nvSpPr>
        <p:spPr>
          <a:xfrm>
            <a:off x="3232806" y="367021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sovereignty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5D639D9-8019-4D07-8401-20E1A74CF202}"/>
              </a:ext>
            </a:extLst>
          </p:cNvPr>
          <p:cNvSpPr txBox="1">
            <a:spLocks/>
          </p:cNvSpPr>
          <p:nvPr/>
        </p:nvSpPr>
        <p:spPr>
          <a:xfrm>
            <a:off x="4146488" y="4798608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bear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36889BA-D863-4E21-8679-C69EE90130FA}"/>
              </a:ext>
            </a:extLst>
          </p:cNvPr>
          <p:cNvSpPr txBox="1">
            <a:spLocks/>
          </p:cNvSpPr>
          <p:nvPr/>
        </p:nvSpPr>
        <p:spPr>
          <a:xfrm>
            <a:off x="730238" y="550075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destroyed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9A4E4BC-A092-42A9-9FAB-D2D92B6E931D}"/>
              </a:ext>
            </a:extLst>
          </p:cNvPr>
          <p:cNvSpPr txBox="1">
            <a:spLocks/>
          </p:cNvSpPr>
          <p:nvPr/>
        </p:nvSpPr>
        <p:spPr>
          <a:xfrm>
            <a:off x="1367301" y="585391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cottage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583DA54-05A0-4499-A93D-3ADB59F8043C}"/>
              </a:ext>
            </a:extLst>
          </p:cNvPr>
          <p:cNvSpPr txBox="1">
            <a:spLocks/>
          </p:cNvSpPr>
          <p:nvPr/>
        </p:nvSpPr>
        <p:spPr>
          <a:xfrm>
            <a:off x="1976389" y="622534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flooded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2472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3870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5170048" y="-15501"/>
            <a:ext cx="629229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5170048" y="252665"/>
            <a:ext cx="7021951" cy="716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 immigration to Canada.</a:t>
            </a:r>
            <a:r>
              <a:rPr lang="hr-HR" sz="2000" b="1" dirty="0"/>
              <a:t> </a:t>
            </a:r>
            <a:r>
              <a:rPr lang="en-US" sz="2000" b="1" dirty="0"/>
              <a:t>Is this true or false?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</a:t>
            </a:r>
            <a:r>
              <a:rPr lang="hr-HR" sz="2000" b="1" dirty="0"/>
              <a:t> </a:t>
            </a:r>
            <a:r>
              <a:rPr lang="hr-HR" sz="2000" i="1" dirty="0"/>
              <a:t>tekst o imigraciji, a zatim odredi jesu li izjave točne ili netočne.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0A21396-176F-4B09-B1C4-59C3942AC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348" y="116299"/>
            <a:ext cx="4649726" cy="66254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ED398E3-7334-47FA-B212-8B7D4917F8CE}"/>
              </a:ext>
            </a:extLst>
          </p:cNvPr>
          <p:cNvSpPr txBox="1">
            <a:spLocks/>
          </p:cNvSpPr>
          <p:nvPr/>
        </p:nvSpPr>
        <p:spPr>
          <a:xfrm>
            <a:off x="1530390" y="110816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72CEE6B-9A1A-46B9-A618-8DC9AB243A68}"/>
              </a:ext>
            </a:extLst>
          </p:cNvPr>
          <p:cNvSpPr txBox="1">
            <a:spLocks/>
          </p:cNvSpPr>
          <p:nvPr/>
        </p:nvSpPr>
        <p:spPr>
          <a:xfrm>
            <a:off x="3404160" y="134741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CE8DCC0-5787-4663-AE64-FAB8F093569A}"/>
              </a:ext>
            </a:extLst>
          </p:cNvPr>
          <p:cNvSpPr txBox="1">
            <a:spLocks/>
          </p:cNvSpPr>
          <p:nvPr/>
        </p:nvSpPr>
        <p:spPr>
          <a:xfrm>
            <a:off x="3868290" y="160366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B66A97C-AE37-4FC3-B034-408D0F503875}"/>
              </a:ext>
            </a:extLst>
          </p:cNvPr>
          <p:cNvSpPr txBox="1">
            <a:spLocks/>
          </p:cNvSpPr>
          <p:nvPr/>
        </p:nvSpPr>
        <p:spPr>
          <a:xfrm>
            <a:off x="3404160" y="183839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052B138-7ECA-41D7-9FCA-32DEE7B50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9844" y="1232460"/>
            <a:ext cx="4343400" cy="16192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ABF47FC-68C1-4D7A-9491-E308BEA0962B}"/>
              </a:ext>
            </a:extLst>
          </p:cNvPr>
          <p:cNvSpPr txBox="1">
            <a:spLocks/>
          </p:cNvSpPr>
          <p:nvPr/>
        </p:nvSpPr>
        <p:spPr>
          <a:xfrm>
            <a:off x="9693040" y="1108167"/>
            <a:ext cx="2498959" cy="4973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VOCABULARY TIME; </a:t>
            </a:r>
            <a:r>
              <a:rPr lang="hr-HR" sz="2000" i="1" dirty="0"/>
              <a:t>pogledaj objašnjenje razlike glagola </a:t>
            </a:r>
            <a:r>
              <a:rPr lang="hr-HR" sz="2000" b="1" i="1" dirty="0" err="1"/>
              <a:t>emigrate</a:t>
            </a:r>
            <a:r>
              <a:rPr lang="hr-HR" sz="2000" i="1" dirty="0"/>
              <a:t> i </a:t>
            </a:r>
            <a:r>
              <a:rPr lang="hr-HR" sz="2000" b="1" i="1" dirty="0" err="1"/>
              <a:t>immigrate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i="1" dirty="0" err="1"/>
              <a:t>emigrate</a:t>
            </a:r>
            <a:r>
              <a:rPr lang="hr-HR" sz="2000" i="1" dirty="0"/>
              <a:t> = iseliti se; </a:t>
            </a:r>
            <a:r>
              <a:rPr lang="hr-HR" sz="2000" b="1" i="1" dirty="0" err="1"/>
              <a:t>immigrate</a:t>
            </a:r>
            <a:r>
              <a:rPr lang="hr-HR" sz="2000" i="1" dirty="0"/>
              <a:t> = useliti se</a:t>
            </a:r>
            <a:endParaRPr lang="hr-HR" sz="2000" b="1" dirty="0"/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1E6899CA-AF62-4F33-86C6-9D5555B800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9512" y="3664799"/>
            <a:ext cx="6212831" cy="25406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6A9E8CB-C6A5-4B70-AD41-AA399071AD07}"/>
              </a:ext>
            </a:extLst>
          </p:cNvPr>
          <p:cNvSpPr txBox="1">
            <a:spLocks/>
          </p:cNvSpPr>
          <p:nvPr/>
        </p:nvSpPr>
        <p:spPr>
          <a:xfrm>
            <a:off x="5170047" y="2966665"/>
            <a:ext cx="7021951" cy="4567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find the corresponding</a:t>
            </a:r>
            <a:r>
              <a:rPr lang="hr-HR" sz="2000" b="1" dirty="0"/>
              <a:t> </a:t>
            </a:r>
            <a:r>
              <a:rPr lang="en-US" sz="2000" b="1" dirty="0"/>
              <a:t>English words in the text.</a:t>
            </a:r>
            <a:br>
              <a:rPr lang="hr-HR" sz="2000" b="1" dirty="0"/>
            </a:br>
            <a:r>
              <a:rPr lang="hr-HR" sz="2000" i="1" dirty="0"/>
              <a:t>U tekstu o imigraciji potraži prijevod hrvatskih izraza iz </a:t>
            </a:r>
            <a:r>
              <a:rPr lang="hr-HR" sz="2000" i="1" dirty="0" err="1"/>
              <a:t>zadtka</a:t>
            </a:r>
            <a:r>
              <a:rPr lang="hr-HR" sz="2000" i="1" dirty="0"/>
              <a:t>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0CE6C07-469C-428F-9955-780D9E3DEE26}"/>
              </a:ext>
            </a:extLst>
          </p:cNvPr>
          <p:cNvSpPr txBox="1">
            <a:spLocks/>
          </p:cNvSpPr>
          <p:nvPr/>
        </p:nvSpPr>
        <p:spPr>
          <a:xfrm>
            <a:off x="7338393" y="4597068"/>
            <a:ext cx="2864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immigration</a:t>
            </a:r>
            <a:r>
              <a:rPr lang="hr-HR" sz="1800" i="1" dirty="0">
                <a:solidFill>
                  <a:srgbClr val="FF0000"/>
                </a:solidFill>
              </a:rPr>
              <a:t> visa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78F1E7FB-61B3-443E-9BC9-E1F524D0258D}"/>
              </a:ext>
            </a:extLst>
          </p:cNvPr>
          <p:cNvSpPr txBox="1">
            <a:spLocks/>
          </p:cNvSpPr>
          <p:nvPr/>
        </p:nvSpPr>
        <p:spPr>
          <a:xfrm>
            <a:off x="7643060" y="4877266"/>
            <a:ext cx="2864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qualified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workers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C2A2B3F-F7F8-4202-8F9D-08CDA9970844}"/>
              </a:ext>
            </a:extLst>
          </p:cNvPr>
          <p:cNvSpPr txBox="1">
            <a:spLocks/>
          </p:cNvSpPr>
          <p:nvPr/>
        </p:nvSpPr>
        <p:spPr>
          <a:xfrm>
            <a:off x="6671872" y="5158849"/>
            <a:ext cx="2864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newcomers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8DF1654-923A-4550-B892-C3B3C50BEFA8}"/>
              </a:ext>
            </a:extLst>
          </p:cNvPr>
          <p:cNvSpPr txBox="1">
            <a:spLocks/>
          </p:cNvSpPr>
          <p:nvPr/>
        </p:nvSpPr>
        <p:spPr>
          <a:xfrm>
            <a:off x="6968223" y="5448922"/>
            <a:ext cx="2864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workforce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1413D2F-0B13-4142-B87A-4C92A3A34C2D}"/>
              </a:ext>
            </a:extLst>
          </p:cNvPr>
          <p:cNvSpPr txBox="1">
            <a:spLocks/>
          </p:cNvSpPr>
          <p:nvPr/>
        </p:nvSpPr>
        <p:spPr>
          <a:xfrm>
            <a:off x="6807821" y="5749138"/>
            <a:ext cx="2864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demand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85EA6A7-0645-4F25-9FB3-8FCA725989AD}"/>
              </a:ext>
            </a:extLst>
          </p:cNvPr>
          <p:cNvSpPr txBox="1">
            <a:spLocks/>
          </p:cNvSpPr>
          <p:nvPr/>
        </p:nvSpPr>
        <p:spPr>
          <a:xfrm>
            <a:off x="9361692" y="4174958"/>
            <a:ext cx="2100651" cy="198234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Would you ever emigrate to another</a:t>
            </a:r>
            <a:r>
              <a:rPr lang="hr-HR" sz="2000" b="1" dirty="0"/>
              <a:t> </a:t>
            </a:r>
            <a:r>
              <a:rPr lang="en-US" sz="2000" b="1" dirty="0"/>
              <a:t>country? Why (not)? Which one?</a:t>
            </a:r>
            <a:r>
              <a:rPr lang="hr-HR" sz="2000" b="1" dirty="0"/>
              <a:t> </a:t>
            </a:r>
            <a:r>
              <a:rPr lang="hr-HR" sz="2000" i="1" dirty="0"/>
              <a:t>Bi li ti iselio u neku drugu zemlju? Zašto? Koju?</a:t>
            </a:r>
            <a:endParaRPr lang="hr-HR" sz="2000" b="1" i="1" dirty="0"/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ECE9876-E5E7-4F19-8648-93197DD4141D}"/>
              </a:ext>
            </a:extLst>
          </p:cNvPr>
          <p:cNvSpPr txBox="1">
            <a:spLocks/>
          </p:cNvSpPr>
          <p:nvPr/>
        </p:nvSpPr>
        <p:spPr>
          <a:xfrm>
            <a:off x="5170047" y="6352757"/>
            <a:ext cx="7094887" cy="6089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else</a:t>
            </a:r>
            <a:r>
              <a:rPr lang="hr-HR" sz="2000" b="1" dirty="0"/>
              <a:t> </a:t>
            </a:r>
            <a:r>
              <a:rPr lang="hr-HR" sz="2000" b="1" dirty="0" err="1"/>
              <a:t>lives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Canada? </a:t>
            </a:r>
            <a:r>
              <a:rPr lang="hr-HR" sz="2000" i="1" dirty="0"/>
              <a:t>Tko još uz razne doseljenike čini stanovništvo Kanade?</a:t>
            </a:r>
            <a:endParaRPr lang="hr-HR" sz="2000" b="1" i="1" dirty="0"/>
          </a:p>
        </p:txBody>
      </p:sp>
    </p:spTree>
    <p:extLst>
      <p:ext uri="{BB962C8B-B14F-4D97-AF65-F5344CB8AC3E}">
        <p14:creationId xmlns:p14="http://schemas.microsoft.com/office/powerpoint/2010/main" val="314126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p"/>
      <p:bldP spid="8" grpId="0"/>
      <p:bldP spid="9" grpId="0"/>
      <p:bldP spid="10" grpId="0"/>
      <p:bldP spid="13" grpId="0"/>
      <p:bldP spid="14" grpId="0" build="p"/>
      <p:bldP spid="16" grpId="0" build="p"/>
      <p:bldP spid="17" grpId="0"/>
      <p:bldP spid="18" grpId="0"/>
      <p:bldP spid="19" grpId="0"/>
      <p:bldP spid="20" grpId="0"/>
      <p:bldP spid="21" grpId="0"/>
      <p:bldP spid="22" grpId="0" build="p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2023" y="0"/>
            <a:ext cx="6628689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9" y="21341"/>
            <a:ext cx="4813431" cy="68221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2023" y="362690"/>
            <a:ext cx="7359977" cy="6082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to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Inuit.</a:t>
            </a:r>
            <a:br>
              <a:rPr lang="hr-HR" sz="2000" b="1" dirty="0"/>
            </a:br>
            <a:r>
              <a:rPr lang="hr-HR" sz="2000" i="1" dirty="0"/>
              <a:t>Spoji rečenice kako bi saznao više o Inuitima.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117" y="1055889"/>
            <a:ext cx="11783766" cy="54501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A12CF01-9030-4164-889E-D212C7B01C84}"/>
              </a:ext>
            </a:extLst>
          </p:cNvPr>
          <p:cNvSpPr txBox="1">
            <a:spLocks/>
          </p:cNvSpPr>
          <p:nvPr/>
        </p:nvSpPr>
        <p:spPr>
          <a:xfrm>
            <a:off x="3516472" y="303250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F95AD4-6C8F-4B63-9F0B-6F39D3214C16}"/>
              </a:ext>
            </a:extLst>
          </p:cNvPr>
          <p:cNvSpPr txBox="1">
            <a:spLocks/>
          </p:cNvSpPr>
          <p:nvPr/>
        </p:nvSpPr>
        <p:spPr>
          <a:xfrm>
            <a:off x="3492829" y="558068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FBB1768-ADEB-4598-83C4-1589B06BB4F2}"/>
              </a:ext>
            </a:extLst>
          </p:cNvPr>
          <p:cNvSpPr txBox="1">
            <a:spLocks/>
          </p:cNvSpPr>
          <p:nvPr/>
        </p:nvSpPr>
        <p:spPr>
          <a:xfrm>
            <a:off x="3516472" y="217904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BED5AD5-1CEA-4A4F-849B-A772EAEF92F2}"/>
              </a:ext>
            </a:extLst>
          </p:cNvPr>
          <p:cNvSpPr txBox="1">
            <a:spLocks/>
          </p:cNvSpPr>
          <p:nvPr/>
        </p:nvSpPr>
        <p:spPr>
          <a:xfrm>
            <a:off x="3516472" y="390352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20ACC97-0798-4F52-9290-F587CCBD498C}"/>
              </a:ext>
            </a:extLst>
          </p:cNvPr>
          <p:cNvSpPr txBox="1">
            <a:spLocks/>
          </p:cNvSpPr>
          <p:nvPr/>
        </p:nvSpPr>
        <p:spPr>
          <a:xfrm>
            <a:off x="3492829" y="4307318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29BAA2C-7888-4204-9342-D593182E6E17}"/>
              </a:ext>
            </a:extLst>
          </p:cNvPr>
          <p:cNvSpPr txBox="1">
            <a:spLocks/>
          </p:cNvSpPr>
          <p:nvPr/>
        </p:nvSpPr>
        <p:spPr>
          <a:xfrm>
            <a:off x="3535443" y="174352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CE37A18-2B0A-4550-BD20-E650C0700FB5}"/>
              </a:ext>
            </a:extLst>
          </p:cNvPr>
          <p:cNvSpPr txBox="1">
            <a:spLocks/>
          </p:cNvSpPr>
          <p:nvPr/>
        </p:nvSpPr>
        <p:spPr>
          <a:xfrm>
            <a:off x="3492829" y="258665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FC810D5-5890-4AB8-893D-4EF071FA0C98}"/>
              </a:ext>
            </a:extLst>
          </p:cNvPr>
          <p:cNvSpPr txBox="1">
            <a:spLocks/>
          </p:cNvSpPr>
          <p:nvPr/>
        </p:nvSpPr>
        <p:spPr>
          <a:xfrm>
            <a:off x="3516472" y="475317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A8F098C-7A06-4C7D-B35F-F96243232F22}"/>
              </a:ext>
            </a:extLst>
          </p:cNvPr>
          <p:cNvSpPr txBox="1">
            <a:spLocks/>
          </p:cNvSpPr>
          <p:nvPr/>
        </p:nvSpPr>
        <p:spPr>
          <a:xfrm>
            <a:off x="3492829" y="601359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8505AA4-31BA-480C-8C9B-22F7140C0416}"/>
              </a:ext>
            </a:extLst>
          </p:cNvPr>
          <p:cNvSpPr txBox="1">
            <a:spLocks/>
          </p:cNvSpPr>
          <p:nvPr/>
        </p:nvSpPr>
        <p:spPr>
          <a:xfrm>
            <a:off x="3492829" y="515764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8531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366"/>
            <a:ext cx="4822561" cy="683094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2561" y="494638"/>
            <a:ext cx="7369439" cy="6830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learn</a:t>
            </a:r>
            <a:r>
              <a:rPr lang="hr-HR" sz="2000" b="1" dirty="0"/>
              <a:t> </a:t>
            </a:r>
            <a:r>
              <a:rPr lang="hr-HR" sz="2000" b="1" dirty="0" err="1"/>
              <a:t>Inuktut</a:t>
            </a:r>
            <a:r>
              <a:rPr lang="en-US" sz="2000" b="1" dirty="0"/>
              <a:t>.</a:t>
            </a:r>
            <a:r>
              <a:rPr lang="hr-HR" sz="2000" i="1" dirty="0"/>
              <a:t> Pokušaj naučiti </a:t>
            </a:r>
            <a:r>
              <a:rPr lang="hr-HR" sz="2000" i="1" dirty="0" err="1"/>
              <a:t>inuitski</a:t>
            </a:r>
            <a:r>
              <a:rPr lang="hr-HR" sz="2000" i="1" dirty="0"/>
              <a:t>. Internetskom pretragom pronađi kako se izgovaraju neke osnovne fraze </a:t>
            </a:r>
            <a:r>
              <a:rPr lang="hr-HR" sz="2000" i="1" dirty="0" err="1"/>
              <a:t>inuitskoga</a:t>
            </a:r>
            <a:r>
              <a:rPr lang="hr-HR" sz="2000" i="1" dirty="0"/>
              <a:t> jezika </a:t>
            </a:r>
            <a:r>
              <a:rPr lang="hr-HR" sz="2000" i="1" dirty="0" err="1"/>
              <a:t>inuktituta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7085" y="1479517"/>
            <a:ext cx="10069288" cy="47649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930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4725</TotalTime>
  <Words>755</Words>
  <Application>Microsoft Office PowerPoint</Application>
  <PresentationFormat>Široki zaslon</PresentationFormat>
  <Paragraphs>79</Paragraphs>
  <Slides>10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sustava Office</vt:lpstr>
      <vt:lpstr>Culture spot 3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08_CS03_Americas_beautiful_hat</dc:title>
  <dc:subject>Engleski jezik</dc:subject>
  <dc:creator>Siniša Vuksan</dc:creator>
  <cp:keywords>engleski jezik; školska knjiga; footsteps 4; siniša vuksan</cp:keywords>
  <cp:lastModifiedBy>Siniša Vuksan</cp:lastModifiedBy>
  <cp:revision>337</cp:revision>
  <dcterms:created xsi:type="dcterms:W3CDTF">2020-09-12T11:20:19Z</dcterms:created>
  <dcterms:modified xsi:type="dcterms:W3CDTF">2022-03-21T10:54:07Z</dcterms:modified>
  <cp:category>8. razred</cp:category>
</cp:coreProperties>
</file>